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6" r:id="rId4"/>
    <p:sldId id="268" r:id="rId5"/>
    <p:sldId id="269" r:id="rId6"/>
    <p:sldId id="270" r:id="rId7"/>
    <p:sldId id="271" r:id="rId8"/>
    <p:sldId id="267" r:id="rId9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4" autoAdjust="0"/>
    <p:restoredTop sz="71710" autoAdjust="0"/>
  </p:normalViewPr>
  <p:slideViewPr>
    <p:cSldViewPr snapToGrid="0">
      <p:cViewPr>
        <p:scale>
          <a:sx n="75" d="100"/>
          <a:sy n="75" d="100"/>
        </p:scale>
        <p:origin x="-3248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  <a:r>
              <a:rPr lang="en-US" baseline="0" dirty="0" smtClean="0"/>
              <a:t> Development Team </a:t>
            </a:r>
            <a:r>
              <a:rPr lang="en-US" baseline="0" dirty="0" smtClean="0"/>
              <a:t>creates </a:t>
            </a:r>
            <a:r>
              <a:rPr lang="en-US" baseline="0" dirty="0" smtClean="0"/>
              <a:t>web products primarily focusing on central sites for EMS and CC – we work closely with our colleagues</a:t>
            </a:r>
            <a:r>
              <a:rPr lang="en-US" baseline="0" dirty="0" smtClean="0"/>
              <a:t>, Web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want to create products which are useful for the intended users. To ensure we don’t simple implement ‘ideas’ dreamed up in a boardroom, we challenge the assumptions by following a user-</a:t>
            </a:r>
            <a:r>
              <a:rPr lang="en-US" baseline="0" dirty="0" err="1" smtClean="0"/>
              <a:t>centred</a:t>
            </a:r>
            <a:r>
              <a:rPr lang="en-US" baseline="0" dirty="0" smtClean="0"/>
              <a:t> design approach.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design process where user feedback is included in the design and development throughout the design process.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helps validate if features that are being developed truly add value to the user or are not necessary – it creates an efficiency by challenging our assumptions and designing products which are truly useful for the people using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 to developing good content is building it in a way that is it accessible to as many people as possible.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people with different mobile, auditory, visual or cognitive accessibility needs user our information –  accessible content is good for everyone and should be our default,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now following industry guidelines to ensure content is developed to standards.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want to make great content that frames our brand in the best way possible – to help give us direction we follow the University’s UX principles.</a:t>
            </a:r>
          </a:p>
          <a:p>
            <a:r>
              <a:rPr lang="en-US" baseline="0" dirty="0" smtClean="0"/>
              <a:t>Go through principles.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we can see the </a:t>
            </a:r>
            <a:r>
              <a:rPr lang="en-US" baseline="0" dirty="0" smtClean="0"/>
              <a:t>news </a:t>
            </a:r>
            <a:r>
              <a:rPr lang="en-US" baseline="0" dirty="0" err="1" smtClean="0"/>
              <a:t>centre</a:t>
            </a:r>
            <a:r>
              <a:rPr lang="en-US" baseline="0" dirty="0" smtClean="0"/>
              <a:t> and 50</a:t>
            </a:r>
            <a:r>
              <a:rPr lang="en-US" baseline="30000" dirty="0" smtClean="0"/>
              <a:t>th</a:t>
            </a:r>
            <a:r>
              <a:rPr lang="en-US" baseline="0" dirty="0" smtClean="0"/>
              <a:t> design which show a different to visual language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want to freshen up the online visual language and bring it closer in line with the brand and modern trends.</a:t>
            </a:r>
          </a:p>
          <a:p>
            <a:r>
              <a:rPr lang="en-US" baseline="0" dirty="0" smtClean="0"/>
              <a:t>Here you can see some examples where we are using principles of </a:t>
            </a:r>
          </a:p>
          <a:p>
            <a:r>
              <a:rPr lang="en-US" baseline="0" dirty="0" smtClean="0"/>
              <a:t>- Simplicity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User</a:t>
            </a:r>
            <a:r>
              <a:rPr lang="en-US" baseline="0" dirty="0" smtClean="0"/>
              <a:t>-focus, user feedback has helped us refine the content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Digital design across all sectors is showing a move towards simplicity based on offering content to users in a way which is relevant to them.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 the past year we’ve been exploring approaches to refresh the University web theme towards these principles of clarity and openness.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r>
              <a:rPr lang="en-US" dirty="0" smtClean="0"/>
              <a:t>This has led to a simpler, lighter design aesthetic which </a:t>
            </a:r>
            <a:r>
              <a:rPr lang="en-US" dirty="0" err="1" smtClean="0"/>
              <a:t>emphasises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bold, high quality imagery</a:t>
            </a:r>
          </a:p>
          <a:p>
            <a:r>
              <a:rPr lang="en-US" dirty="0" smtClean="0"/>
              <a:t>clear typography</a:t>
            </a:r>
          </a:p>
          <a:p>
            <a:r>
              <a:rPr lang="en-US" dirty="0" smtClean="0"/>
              <a:t>plain English</a:t>
            </a:r>
          </a:p>
          <a:p>
            <a:r>
              <a:rPr lang="en-US" dirty="0" smtClean="0"/>
              <a:t>simple, content-rich layouts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an example of designing a responsive sites based on understanding the context of the user.</a:t>
            </a:r>
          </a:p>
          <a:p>
            <a:endParaRPr lang="en-US" baseline="0" dirty="0" smtClean="0"/>
          </a:p>
          <a:p>
            <a:r>
              <a:rPr lang="en-US" dirty="0" smtClean="0"/>
              <a:t>Users of any online service increasingly want to access content directly, quickly, without fuss, on a range of different devices, and in different contexts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Course page </a:t>
            </a:r>
            <a:r>
              <a:rPr lang="en-US" baseline="0" dirty="0" smtClean="0"/>
              <a:t>example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tested with a visually impaired student who uses a screen reader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Based on his feedback we </a:t>
            </a:r>
            <a:r>
              <a:rPr lang="en-US" baseline="0" dirty="0" smtClean="0"/>
              <a:t>experimented </a:t>
            </a:r>
            <a:r>
              <a:rPr lang="en-US" baseline="0" dirty="0" smtClean="0"/>
              <a:t>with new coding </a:t>
            </a:r>
            <a:r>
              <a:rPr lang="en-US" baseline="0" dirty="0" smtClean="0"/>
              <a:t>techniques (WAI ARIA) </a:t>
            </a:r>
            <a:r>
              <a:rPr lang="en-US" baseline="0" dirty="0" smtClean="0"/>
              <a:t>to make the autocomplete search work for him.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also try to better understand the current student and are working to improve the applications they use creating </a:t>
            </a:r>
            <a:r>
              <a:rPr lang="en-US" baseline="0" dirty="0" smtClean="0"/>
              <a:t>a more </a:t>
            </a:r>
            <a:r>
              <a:rPr lang="en-US" baseline="0" dirty="0" smtClean="0"/>
              <a:t>unified, cohesive experience for them.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Give overview of </a:t>
            </a:r>
            <a:r>
              <a:rPr lang="en-US" baseline="0" dirty="0" err="1" smtClean="0"/>
              <a:t>navbar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eg"/><Relationship Id="rId5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s-webdev@kent.ac.uk" TargetMode="External"/><Relationship Id="rId4" Type="http://schemas.openxmlformats.org/officeDocument/2006/relationships/hyperlink" Target="http://blogs.kent.ac.uk/webdev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39689"/>
            <a:ext cx="9279467" cy="618012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WEB DEVELOPMENT </a:t>
            </a:r>
            <a:r>
              <a:rPr lang="en-US" dirty="0" smtClean="0"/>
              <a:t>TEAM </a:t>
            </a:r>
            <a:r>
              <a:rPr lang="en-US" dirty="0" smtClean="0">
                <a:solidFill>
                  <a:srgbClr val="A47D00"/>
                </a:solidFill>
              </a:rPr>
              <a:t>/ USER-CENTRED OVERVIEW</a:t>
            </a:r>
            <a:endParaRPr lang="en-US" dirty="0">
              <a:solidFill>
                <a:srgbClr val="D6A3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and develop websites and services, primarily for central sites e.g. courses, news, student guide…</a:t>
            </a:r>
          </a:p>
          <a:p>
            <a:r>
              <a:rPr lang="en-US" dirty="0" smtClean="0"/>
              <a:t>Work closely with our partner team, Web Solutions, to provide departments with web resources</a:t>
            </a:r>
          </a:p>
          <a:p>
            <a:r>
              <a:rPr lang="en-US" dirty="0" smtClean="0"/>
              <a:t>Skills include Web Development (coding, mark-up, testing) and User experience (discovery, design, testing)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the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centered design</a:t>
            </a:r>
            <a:endParaRPr lang="en-US" dirty="0"/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User experience principles to improve content</a:t>
            </a:r>
          </a:p>
          <a:p>
            <a:pPr lvl="1"/>
            <a:r>
              <a:rPr lang="en-US" dirty="0" smtClean="0"/>
              <a:t>Focus on the user</a:t>
            </a:r>
          </a:p>
          <a:p>
            <a:pPr lvl="1"/>
            <a:r>
              <a:rPr lang="en-US" dirty="0" smtClean="0"/>
              <a:t>Inspire</a:t>
            </a:r>
          </a:p>
          <a:p>
            <a:pPr lvl="1"/>
            <a:r>
              <a:rPr lang="en-US" dirty="0" smtClean="0"/>
              <a:t>Resources wherever you are</a:t>
            </a:r>
          </a:p>
          <a:p>
            <a:pPr lvl="1"/>
            <a:r>
              <a:rPr lang="en-US" dirty="0" smtClean="0"/>
              <a:t>Design for inclusivity</a:t>
            </a:r>
          </a:p>
          <a:p>
            <a:pPr lvl="1"/>
            <a:r>
              <a:rPr lang="en-US" dirty="0" smtClean="0"/>
              <a:t>Keep content simple</a:t>
            </a:r>
          </a:p>
          <a:p>
            <a:pPr lvl="1"/>
            <a:r>
              <a:rPr lang="en-US" dirty="0" smtClean="0"/>
              <a:t>Keep it efficient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0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9439" b="9439"/>
          <a:stretch>
            <a:fillRect/>
          </a:stretch>
        </p:blipFill>
        <p:spPr>
          <a:xfrm rot="1174671">
            <a:off x="180397" y="2445425"/>
            <a:ext cx="5200979" cy="364659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086" y="1490135"/>
            <a:ext cx="4580114" cy="39454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0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14100" b="14100"/>
          <a:stretch>
            <a:fillRect/>
          </a:stretch>
        </p:blipFill>
        <p:spPr>
          <a:xfrm>
            <a:off x="2895532" y="1721382"/>
            <a:ext cx="5080068" cy="35618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7" y="1659467"/>
            <a:ext cx="1779169" cy="44873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l="-85012" r="-85012"/>
          <a:stretch>
            <a:fillRect/>
          </a:stretch>
        </p:blipFill>
        <p:spPr>
          <a:xfrm>
            <a:off x="-1563687" y="1292435"/>
            <a:ext cx="6914620" cy="484809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382" y="1286931"/>
            <a:ext cx="6677351" cy="44628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1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-14401" b="-14401"/>
          <a:stretch>
            <a:fillRect/>
          </a:stretch>
        </p:blipFill>
        <p:spPr>
          <a:xfrm>
            <a:off x="423334" y="1286933"/>
            <a:ext cx="5627245" cy="39454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866" y="2659045"/>
            <a:ext cx="5401733" cy="28360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3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</a:t>
            </a:r>
            <a:r>
              <a:rPr lang="en-US" dirty="0" smtClean="0">
                <a:hlinkClick r:id="rId3"/>
              </a:rPr>
              <a:t>s-webdev@kent.ac.uk</a:t>
            </a:r>
            <a:endParaRPr lang="en-US" dirty="0" smtClean="0"/>
          </a:p>
          <a:p>
            <a:r>
              <a:rPr lang="nl-NL" dirty="0">
                <a:hlinkClick r:id="rId4"/>
              </a:rPr>
              <a:t>http://blogs.kent.ac.uk/webdev</a:t>
            </a:r>
            <a:r>
              <a:rPr lang="nl-NL" dirty="0" smtClean="0">
                <a:hlinkClick r:id="rId4"/>
              </a:rPr>
              <a:t>/</a:t>
            </a:r>
            <a:endParaRPr lang="nl-NL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0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634</Words>
  <Application>Microsoft Macintosh PowerPoint</Application>
  <PresentationFormat>On-screen Show (4:3)</PresentationFormat>
  <Paragraphs>83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kent2013</vt:lpstr>
      <vt:lpstr>PowerPoint Presentation</vt:lpstr>
      <vt:lpstr>What we do</vt:lpstr>
      <vt:lpstr>Focusing on the user</vt:lpstr>
      <vt:lpstr>Examples </vt:lpstr>
      <vt:lpstr>Examples </vt:lpstr>
      <vt:lpstr>Examples </vt:lpstr>
      <vt:lpstr>Examples </vt:lpstr>
      <vt:lpstr>Questions?</vt:lpstr>
    </vt:vector>
  </TitlesOfParts>
  <Manager/>
  <Company>University of Kent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Jonathan Thirlwell</cp:lastModifiedBy>
  <cp:revision>70</cp:revision>
  <dcterms:created xsi:type="dcterms:W3CDTF">2013-06-07T14:52:08Z</dcterms:created>
  <dcterms:modified xsi:type="dcterms:W3CDTF">2014-10-28T14:27:23Z</dcterms:modified>
  <cp:category/>
</cp:coreProperties>
</file>