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720" r:id="rId5"/>
    <p:sldMasterId id="2147483705" r:id="rId6"/>
    <p:sldMasterId id="2147483746" r:id="rId7"/>
    <p:sldMasterId id="2147483789" r:id="rId8"/>
    <p:sldMasterId id="2147483974" r:id="rId9"/>
    <p:sldMasterId id="2147483995" r:id="rId10"/>
    <p:sldMasterId id="2147484016" r:id="rId11"/>
    <p:sldMasterId id="2147484037" r:id="rId12"/>
  </p:sldMasterIdLst>
  <p:notesMasterIdLst>
    <p:notesMasterId r:id="rId41"/>
  </p:notesMasterIdLst>
  <p:handoutMasterIdLst>
    <p:handoutMasterId r:id="rId42"/>
  </p:handoutMasterIdLst>
  <p:sldIdLst>
    <p:sldId id="260" r:id="rId13"/>
    <p:sldId id="296" r:id="rId14"/>
    <p:sldId id="297" r:id="rId15"/>
    <p:sldId id="298" r:id="rId16"/>
    <p:sldId id="278" r:id="rId17"/>
    <p:sldId id="261" r:id="rId18"/>
    <p:sldId id="262" r:id="rId19"/>
    <p:sldId id="292" r:id="rId20"/>
    <p:sldId id="295" r:id="rId21"/>
    <p:sldId id="266" r:id="rId22"/>
    <p:sldId id="264" r:id="rId23"/>
    <p:sldId id="293" r:id="rId24"/>
    <p:sldId id="277" r:id="rId25"/>
    <p:sldId id="274" r:id="rId26"/>
    <p:sldId id="267" r:id="rId27"/>
    <p:sldId id="268" r:id="rId28"/>
    <p:sldId id="269" r:id="rId29"/>
    <p:sldId id="286" r:id="rId30"/>
    <p:sldId id="279" r:id="rId31"/>
    <p:sldId id="280" r:id="rId32"/>
    <p:sldId id="258" r:id="rId33"/>
    <p:sldId id="259" r:id="rId34"/>
    <p:sldId id="287" r:id="rId35"/>
    <p:sldId id="281" r:id="rId36"/>
    <p:sldId id="288" r:id="rId37"/>
    <p:sldId id="285" r:id="rId38"/>
    <p:sldId id="282" r:id="rId39"/>
    <p:sldId id="284" r:id="rId4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92B"/>
    <a:srgbClr val="002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Shute" userId="533d7953-52ff-4062-9b41-5edf619525e0" providerId="ADAL" clId="{47F00D7A-71E8-4F44-9E66-4BC4AA0D2C09}"/>
    <pc:docChg chg="undo custSel addSld delSld modSld sldOrd">
      <pc:chgData name="Stephen Shute" userId="533d7953-52ff-4062-9b41-5edf619525e0" providerId="ADAL" clId="{47F00D7A-71E8-4F44-9E66-4BC4AA0D2C09}" dt="2023-03-28T14:47:32.736" v="3480"/>
      <pc:docMkLst>
        <pc:docMk/>
      </pc:docMkLst>
      <pc:sldChg chg="ord">
        <pc:chgData name="Stephen Shute" userId="533d7953-52ff-4062-9b41-5edf619525e0" providerId="ADAL" clId="{47F00D7A-71E8-4F44-9E66-4BC4AA0D2C09}" dt="2023-03-28T14:47:32.736" v="3480"/>
        <pc:sldMkLst>
          <pc:docMk/>
          <pc:sldMk cId="4107889205" sldId="258"/>
        </pc:sldMkLst>
      </pc:sldChg>
      <pc:sldChg chg="modSp mod">
        <pc:chgData name="Stephen Shute" userId="533d7953-52ff-4062-9b41-5edf619525e0" providerId="ADAL" clId="{47F00D7A-71E8-4F44-9E66-4BC4AA0D2C09}" dt="2023-03-28T14:07:22.291" v="2219" actId="313"/>
        <pc:sldMkLst>
          <pc:docMk/>
          <pc:sldMk cId="3046258529" sldId="260"/>
        </pc:sldMkLst>
        <pc:spChg chg="mod">
          <ac:chgData name="Stephen Shute" userId="533d7953-52ff-4062-9b41-5edf619525e0" providerId="ADAL" clId="{47F00D7A-71E8-4F44-9E66-4BC4AA0D2C09}" dt="2023-03-28T14:07:22.291" v="2219" actId="313"/>
          <ac:spMkLst>
            <pc:docMk/>
            <pc:sldMk cId="3046258529" sldId="260"/>
            <ac:spMk id="3" creationId="{00000000-0000-0000-0000-000000000000}"/>
          </ac:spMkLst>
        </pc:spChg>
      </pc:sldChg>
      <pc:sldChg chg="modSp mod">
        <pc:chgData name="Stephen Shute" userId="533d7953-52ff-4062-9b41-5edf619525e0" providerId="ADAL" clId="{47F00D7A-71E8-4F44-9E66-4BC4AA0D2C09}" dt="2023-03-28T14:25:42.786" v="3468" actId="20577"/>
        <pc:sldMkLst>
          <pc:docMk/>
          <pc:sldMk cId="1842466434" sldId="261"/>
        </pc:sldMkLst>
        <pc:spChg chg="mod">
          <ac:chgData name="Stephen Shute" userId="533d7953-52ff-4062-9b41-5edf619525e0" providerId="ADAL" clId="{47F00D7A-71E8-4F44-9E66-4BC4AA0D2C09}" dt="2023-03-28T14:25:42.786" v="3468" actId="20577"/>
          <ac:spMkLst>
            <pc:docMk/>
            <pc:sldMk cId="1842466434" sldId="261"/>
            <ac:spMk id="2" creationId="{00000000-0000-0000-0000-000000000000}"/>
          </ac:spMkLst>
        </pc:spChg>
      </pc:sldChg>
      <pc:sldChg chg="modSp mod">
        <pc:chgData name="Stephen Shute" userId="533d7953-52ff-4062-9b41-5edf619525e0" providerId="ADAL" clId="{47F00D7A-71E8-4F44-9E66-4BC4AA0D2C09}" dt="2023-03-27T18:41:57.006" v="1576" actId="20577"/>
        <pc:sldMkLst>
          <pc:docMk/>
          <pc:sldMk cId="813084234" sldId="262"/>
        </pc:sldMkLst>
        <pc:spChg chg="mod">
          <ac:chgData name="Stephen Shute" userId="533d7953-52ff-4062-9b41-5edf619525e0" providerId="ADAL" clId="{47F00D7A-71E8-4F44-9E66-4BC4AA0D2C09}" dt="2023-03-27T18:41:57.006" v="1576" actId="20577"/>
          <ac:spMkLst>
            <pc:docMk/>
            <pc:sldMk cId="813084234" sldId="262"/>
            <ac:spMk id="4" creationId="{00000000-0000-0000-0000-000000000000}"/>
          </ac:spMkLst>
        </pc:spChg>
      </pc:sldChg>
      <pc:sldChg chg="modSp mod">
        <pc:chgData name="Stephen Shute" userId="533d7953-52ff-4062-9b41-5edf619525e0" providerId="ADAL" clId="{47F00D7A-71E8-4F44-9E66-4BC4AA0D2C09}" dt="2023-03-28T14:47:15.031" v="3474" actId="20577"/>
        <pc:sldMkLst>
          <pc:docMk/>
          <pc:sldMk cId="281706770" sldId="280"/>
        </pc:sldMkLst>
        <pc:spChg chg="mod">
          <ac:chgData name="Stephen Shute" userId="533d7953-52ff-4062-9b41-5edf619525e0" providerId="ADAL" clId="{47F00D7A-71E8-4F44-9E66-4BC4AA0D2C09}" dt="2023-03-28T14:47:15.031" v="3474" actId="20577"/>
          <ac:spMkLst>
            <pc:docMk/>
            <pc:sldMk cId="281706770" sldId="280"/>
            <ac:spMk id="5" creationId="{00000000-0000-0000-0000-000000000000}"/>
          </ac:spMkLst>
        </pc:spChg>
      </pc:sldChg>
      <pc:sldChg chg="del">
        <pc:chgData name="Stephen Shute" userId="533d7953-52ff-4062-9b41-5edf619525e0" providerId="ADAL" clId="{47F00D7A-71E8-4F44-9E66-4BC4AA0D2C09}" dt="2023-03-28T14:42:44.566" v="3469" actId="47"/>
        <pc:sldMkLst>
          <pc:docMk/>
          <pc:sldMk cId="4272297873" sldId="289"/>
        </pc:sldMkLst>
      </pc:sldChg>
      <pc:sldChg chg="modSp mod">
        <pc:chgData name="Stephen Shute" userId="533d7953-52ff-4062-9b41-5edf619525e0" providerId="ADAL" clId="{47F00D7A-71E8-4F44-9E66-4BC4AA0D2C09}" dt="2023-03-27T18:41:14.045" v="1572" actId="20577"/>
        <pc:sldMkLst>
          <pc:docMk/>
          <pc:sldMk cId="552353391" sldId="295"/>
        </pc:sldMkLst>
        <pc:spChg chg="mod">
          <ac:chgData name="Stephen Shute" userId="533d7953-52ff-4062-9b41-5edf619525e0" providerId="ADAL" clId="{47F00D7A-71E8-4F44-9E66-4BC4AA0D2C09}" dt="2023-03-27T18:41:14.045" v="1572" actId="20577"/>
          <ac:spMkLst>
            <pc:docMk/>
            <pc:sldMk cId="552353391" sldId="295"/>
            <ac:spMk id="4" creationId="{00000000-0000-0000-0000-000000000000}"/>
          </ac:spMkLst>
        </pc:spChg>
      </pc:sldChg>
      <pc:sldChg chg="modSp new mod">
        <pc:chgData name="Stephen Shute" userId="533d7953-52ff-4062-9b41-5edf619525e0" providerId="ADAL" clId="{47F00D7A-71E8-4F44-9E66-4BC4AA0D2C09}" dt="2023-03-27T18:33:51.837" v="1565" actId="20577"/>
        <pc:sldMkLst>
          <pc:docMk/>
          <pc:sldMk cId="725425241" sldId="296"/>
        </pc:sldMkLst>
        <pc:spChg chg="mod">
          <ac:chgData name="Stephen Shute" userId="533d7953-52ff-4062-9b41-5edf619525e0" providerId="ADAL" clId="{47F00D7A-71E8-4F44-9E66-4BC4AA0D2C09}" dt="2023-03-27T18:33:51.837" v="1565" actId="20577"/>
          <ac:spMkLst>
            <pc:docMk/>
            <pc:sldMk cId="725425241" sldId="296"/>
            <ac:spMk id="3" creationId="{85FC7551-B307-BB3E-4979-85440EAD19C5}"/>
          </ac:spMkLst>
        </pc:spChg>
      </pc:sldChg>
      <pc:sldChg chg="new del">
        <pc:chgData name="Stephen Shute" userId="533d7953-52ff-4062-9b41-5edf619525e0" providerId="ADAL" clId="{47F00D7A-71E8-4F44-9E66-4BC4AA0D2C09}" dt="2023-03-27T18:14:23.268" v="321" actId="680"/>
        <pc:sldMkLst>
          <pc:docMk/>
          <pc:sldMk cId="1562676564" sldId="297"/>
        </pc:sldMkLst>
      </pc:sldChg>
      <pc:sldChg chg="modSp new mod ord">
        <pc:chgData name="Stephen Shute" userId="533d7953-52ff-4062-9b41-5edf619525e0" providerId="ADAL" clId="{47F00D7A-71E8-4F44-9E66-4BC4AA0D2C09}" dt="2023-03-28T14:22:46.055" v="3428" actId="20577"/>
        <pc:sldMkLst>
          <pc:docMk/>
          <pc:sldMk cId="4135933828" sldId="297"/>
        </pc:sldMkLst>
        <pc:spChg chg="mod">
          <ac:chgData name="Stephen Shute" userId="533d7953-52ff-4062-9b41-5edf619525e0" providerId="ADAL" clId="{47F00D7A-71E8-4F44-9E66-4BC4AA0D2C09}" dt="2023-03-28T14:22:46.055" v="3428" actId="20577"/>
          <ac:spMkLst>
            <pc:docMk/>
            <pc:sldMk cId="4135933828" sldId="297"/>
            <ac:spMk id="2" creationId="{40D1B579-6F3F-05E1-7A8D-631928CFBB9B}"/>
          </ac:spMkLst>
        </pc:spChg>
        <pc:spChg chg="mod">
          <ac:chgData name="Stephen Shute" userId="533d7953-52ff-4062-9b41-5edf619525e0" providerId="ADAL" clId="{47F00D7A-71E8-4F44-9E66-4BC4AA0D2C09}" dt="2023-03-28T14:10:01.182" v="2398" actId="20577"/>
          <ac:spMkLst>
            <pc:docMk/>
            <pc:sldMk cId="4135933828" sldId="297"/>
            <ac:spMk id="3" creationId="{9083FFAA-C3EA-D11C-4CDF-4FE459FE0F9E}"/>
          </ac:spMkLst>
        </pc:spChg>
      </pc:sldChg>
      <pc:sldChg chg="modSp new mod">
        <pc:chgData name="Stephen Shute" userId="533d7953-52ff-4062-9b41-5edf619525e0" providerId="ADAL" clId="{47F00D7A-71E8-4F44-9E66-4BC4AA0D2C09}" dt="2023-03-28T14:24:17.198" v="3435" actId="20577"/>
        <pc:sldMkLst>
          <pc:docMk/>
          <pc:sldMk cId="2241466611" sldId="298"/>
        </pc:sldMkLst>
        <pc:spChg chg="mod">
          <ac:chgData name="Stephen Shute" userId="533d7953-52ff-4062-9b41-5edf619525e0" providerId="ADAL" clId="{47F00D7A-71E8-4F44-9E66-4BC4AA0D2C09}" dt="2023-03-28T14:24:17.198" v="3435" actId="20577"/>
          <ac:spMkLst>
            <pc:docMk/>
            <pc:sldMk cId="2241466611" sldId="298"/>
            <ac:spMk id="2" creationId="{51676EA9-ED0D-7247-F69B-4EE77B1AE011}"/>
          </ac:spMkLst>
        </pc:spChg>
        <pc:spChg chg="mod">
          <ac:chgData name="Stephen Shute" userId="533d7953-52ff-4062-9b41-5edf619525e0" providerId="ADAL" clId="{47F00D7A-71E8-4F44-9E66-4BC4AA0D2C09}" dt="2023-03-28T14:10:22.209" v="2403" actId="20577"/>
          <ac:spMkLst>
            <pc:docMk/>
            <pc:sldMk cId="2241466611" sldId="298"/>
            <ac:spMk id="3" creationId="{08D816B3-1600-1B5D-9EAD-4947D50E8A02}"/>
          </ac:spMkLst>
        </pc:spChg>
      </pc:sldChg>
    </pc:docChg>
  </pc:docChgLst>
  <pc:docChgLst>
    <pc:chgData name="Stephen Shute" userId="533d7953-52ff-4062-9b41-5edf619525e0" providerId="ADAL" clId="{590F1A2C-E976-4EF2-ABF4-69477AE45CDB}"/>
    <pc:docChg chg="undo redo custSel addSld delSld modSld sldOrd">
      <pc:chgData name="Stephen Shute" userId="533d7953-52ff-4062-9b41-5edf619525e0" providerId="ADAL" clId="{590F1A2C-E976-4EF2-ABF4-69477AE45CDB}" dt="2022-04-14T10:22:04.537" v="3517"/>
      <pc:docMkLst>
        <pc:docMk/>
      </pc:docMkLst>
      <pc:sldChg chg="modSp mod">
        <pc:chgData name="Stephen Shute" userId="533d7953-52ff-4062-9b41-5edf619525e0" providerId="ADAL" clId="{590F1A2C-E976-4EF2-ABF4-69477AE45CDB}" dt="2022-04-14T09:29:07.980" v="2097" actId="20577"/>
        <pc:sldMkLst>
          <pc:docMk/>
          <pc:sldMk cId="3046258529" sldId="260"/>
        </pc:sldMkLst>
        <pc:spChg chg="mod">
          <ac:chgData name="Stephen Shute" userId="533d7953-52ff-4062-9b41-5edf619525e0" providerId="ADAL" clId="{590F1A2C-E976-4EF2-ABF4-69477AE45CDB}" dt="2022-04-14T09:29:07.980" v="2097" actId="20577"/>
          <ac:spMkLst>
            <pc:docMk/>
            <pc:sldMk cId="3046258529" sldId="260"/>
            <ac:spMk id="3" creationId="{00000000-0000-0000-0000-000000000000}"/>
          </ac:spMkLst>
        </pc:spChg>
      </pc:sldChg>
      <pc:sldChg chg="modSp mod">
        <pc:chgData name="Stephen Shute" userId="533d7953-52ff-4062-9b41-5edf619525e0" providerId="ADAL" clId="{590F1A2C-E976-4EF2-ABF4-69477AE45CDB}" dt="2022-04-14T10:13:34.247" v="3358" actId="20577"/>
        <pc:sldMkLst>
          <pc:docMk/>
          <pc:sldMk cId="1842466434" sldId="261"/>
        </pc:sldMkLst>
        <pc:spChg chg="mod">
          <ac:chgData name="Stephen Shute" userId="533d7953-52ff-4062-9b41-5edf619525e0" providerId="ADAL" clId="{590F1A2C-E976-4EF2-ABF4-69477AE45CDB}" dt="2022-04-14T10:13:34.247" v="3358" actId="20577"/>
          <ac:spMkLst>
            <pc:docMk/>
            <pc:sldMk cId="1842466434" sldId="261"/>
            <ac:spMk id="2" creationId="{00000000-0000-0000-0000-000000000000}"/>
          </ac:spMkLst>
        </pc:spChg>
      </pc:sldChg>
      <pc:sldChg chg="modSp mod">
        <pc:chgData name="Stephen Shute" userId="533d7953-52ff-4062-9b41-5edf619525e0" providerId="ADAL" clId="{590F1A2C-E976-4EF2-ABF4-69477AE45CDB}" dt="2022-04-14T10:14:06.199" v="3363" actId="20577"/>
        <pc:sldMkLst>
          <pc:docMk/>
          <pc:sldMk cId="813084234" sldId="262"/>
        </pc:sldMkLst>
        <pc:spChg chg="mod">
          <ac:chgData name="Stephen Shute" userId="533d7953-52ff-4062-9b41-5edf619525e0" providerId="ADAL" clId="{590F1A2C-E976-4EF2-ABF4-69477AE45CDB}" dt="2022-04-14T10:14:06.199" v="3363" actId="20577"/>
          <ac:spMkLst>
            <pc:docMk/>
            <pc:sldMk cId="813084234" sldId="262"/>
            <ac:spMk id="4" creationId="{00000000-0000-0000-0000-000000000000}"/>
          </ac:spMkLst>
        </pc:spChg>
      </pc:sldChg>
      <pc:sldChg chg="add del ord">
        <pc:chgData name="Stephen Shute" userId="533d7953-52ff-4062-9b41-5edf619525e0" providerId="ADAL" clId="{590F1A2C-E976-4EF2-ABF4-69477AE45CDB}" dt="2022-04-13T17:28:57.928" v="417" actId="47"/>
        <pc:sldMkLst>
          <pc:docMk/>
          <pc:sldMk cId="476192909" sldId="263"/>
        </pc:sldMkLst>
      </pc:sldChg>
      <pc:sldChg chg="add">
        <pc:chgData name="Stephen Shute" userId="533d7953-52ff-4062-9b41-5edf619525e0" providerId="ADAL" clId="{590F1A2C-E976-4EF2-ABF4-69477AE45CDB}" dt="2022-04-14T08:43:39.227" v="2005"/>
        <pc:sldMkLst>
          <pc:docMk/>
          <pc:sldMk cId="2519196252" sldId="264"/>
        </pc:sldMkLst>
      </pc:sldChg>
      <pc:sldChg chg="add">
        <pc:chgData name="Stephen Shute" userId="533d7953-52ff-4062-9b41-5edf619525e0" providerId="ADAL" clId="{590F1A2C-E976-4EF2-ABF4-69477AE45CDB}" dt="2022-04-14T08:42:36.865" v="2004"/>
        <pc:sldMkLst>
          <pc:docMk/>
          <pc:sldMk cId="2658145303" sldId="266"/>
        </pc:sldMkLst>
      </pc:sldChg>
      <pc:sldChg chg="ord">
        <pc:chgData name="Stephen Shute" userId="533d7953-52ff-4062-9b41-5edf619525e0" providerId="ADAL" clId="{590F1A2C-E976-4EF2-ABF4-69477AE45CDB}" dt="2022-04-14T10:22:04.537" v="3517"/>
        <pc:sldMkLst>
          <pc:docMk/>
          <pc:sldMk cId="3211835134" sldId="267"/>
        </pc:sldMkLst>
      </pc:sldChg>
      <pc:sldChg chg="modSp mod">
        <pc:chgData name="Stephen Shute" userId="533d7953-52ff-4062-9b41-5edf619525e0" providerId="ADAL" clId="{590F1A2C-E976-4EF2-ABF4-69477AE45CDB}" dt="2022-04-14T10:03:11.272" v="2957" actId="20577"/>
        <pc:sldMkLst>
          <pc:docMk/>
          <pc:sldMk cId="1398667631" sldId="274"/>
        </pc:sldMkLst>
        <pc:spChg chg="mod">
          <ac:chgData name="Stephen Shute" userId="533d7953-52ff-4062-9b41-5edf619525e0" providerId="ADAL" clId="{590F1A2C-E976-4EF2-ABF4-69477AE45CDB}" dt="2022-04-14T10:03:11.272" v="2957" actId="20577"/>
          <ac:spMkLst>
            <pc:docMk/>
            <pc:sldMk cId="1398667631" sldId="274"/>
            <ac:spMk id="3" creationId="{00000000-0000-0000-0000-000000000000}"/>
          </ac:spMkLst>
        </pc:spChg>
        <pc:spChg chg="mod">
          <ac:chgData name="Stephen Shute" userId="533d7953-52ff-4062-9b41-5edf619525e0" providerId="ADAL" clId="{590F1A2C-E976-4EF2-ABF4-69477AE45CDB}" dt="2022-04-14T09:58:18.011" v="2737" actId="20577"/>
          <ac:spMkLst>
            <pc:docMk/>
            <pc:sldMk cId="1398667631" sldId="274"/>
            <ac:spMk id="5" creationId="{00000000-0000-0000-0000-000000000000}"/>
          </ac:spMkLst>
        </pc:spChg>
      </pc:sldChg>
      <pc:sldChg chg="modSp mod">
        <pc:chgData name="Stephen Shute" userId="533d7953-52ff-4062-9b41-5edf619525e0" providerId="ADAL" clId="{590F1A2C-E976-4EF2-ABF4-69477AE45CDB}" dt="2022-04-14T10:17:09.260" v="3457" actId="20577"/>
        <pc:sldMkLst>
          <pc:docMk/>
          <pc:sldMk cId="4091989092" sldId="277"/>
        </pc:sldMkLst>
        <pc:spChg chg="mod">
          <ac:chgData name="Stephen Shute" userId="533d7953-52ff-4062-9b41-5edf619525e0" providerId="ADAL" clId="{590F1A2C-E976-4EF2-ABF4-69477AE45CDB}" dt="2022-04-14T10:17:09.260" v="3457" actId="20577"/>
          <ac:spMkLst>
            <pc:docMk/>
            <pc:sldMk cId="4091989092" sldId="277"/>
            <ac:spMk id="3" creationId="{00000000-0000-0000-0000-000000000000}"/>
          </ac:spMkLst>
        </pc:spChg>
      </pc:sldChg>
      <pc:sldChg chg="modSp mod">
        <pc:chgData name="Stephen Shute" userId="533d7953-52ff-4062-9b41-5edf619525e0" providerId="ADAL" clId="{590F1A2C-E976-4EF2-ABF4-69477AE45CDB}" dt="2022-04-14T10:01:21.655" v="2849" actId="20577"/>
        <pc:sldMkLst>
          <pc:docMk/>
          <pc:sldMk cId="3540604009" sldId="278"/>
        </pc:sldMkLst>
        <pc:spChg chg="mod">
          <ac:chgData name="Stephen Shute" userId="533d7953-52ff-4062-9b41-5edf619525e0" providerId="ADAL" clId="{590F1A2C-E976-4EF2-ABF4-69477AE45CDB}" dt="2022-04-14T10:01:21.655" v="2849" actId="20577"/>
          <ac:spMkLst>
            <pc:docMk/>
            <pc:sldMk cId="3540604009" sldId="278"/>
            <ac:spMk id="3" creationId="{00000000-0000-0000-0000-000000000000}"/>
          </ac:spMkLst>
        </pc:spChg>
      </pc:sldChg>
      <pc:sldChg chg="modSp mod">
        <pc:chgData name="Stephen Shute" userId="533d7953-52ff-4062-9b41-5edf619525e0" providerId="ADAL" clId="{590F1A2C-E976-4EF2-ABF4-69477AE45CDB}" dt="2022-04-14T10:17:38.807" v="3510" actId="20577"/>
        <pc:sldMkLst>
          <pc:docMk/>
          <pc:sldMk cId="1437633367" sldId="279"/>
        </pc:sldMkLst>
        <pc:spChg chg="mod">
          <ac:chgData name="Stephen Shute" userId="533d7953-52ff-4062-9b41-5edf619525e0" providerId="ADAL" clId="{590F1A2C-E976-4EF2-ABF4-69477AE45CDB}" dt="2022-04-14T10:17:38.807" v="3510" actId="20577"/>
          <ac:spMkLst>
            <pc:docMk/>
            <pc:sldMk cId="1437633367" sldId="279"/>
            <ac:spMk id="3" creationId="{00000000-0000-0000-0000-000000000000}"/>
          </ac:spMkLst>
        </pc:spChg>
      </pc:sldChg>
      <pc:sldChg chg="modSp mod">
        <pc:chgData name="Stephen Shute" userId="533d7953-52ff-4062-9b41-5edf619525e0" providerId="ADAL" clId="{590F1A2C-E976-4EF2-ABF4-69477AE45CDB}" dt="2022-04-14T10:04:40.828" v="3030" actId="20577"/>
        <pc:sldMkLst>
          <pc:docMk/>
          <pc:sldMk cId="281706770" sldId="280"/>
        </pc:sldMkLst>
        <pc:spChg chg="mod">
          <ac:chgData name="Stephen Shute" userId="533d7953-52ff-4062-9b41-5edf619525e0" providerId="ADAL" clId="{590F1A2C-E976-4EF2-ABF4-69477AE45CDB}" dt="2022-04-14T10:04:40.828" v="3030" actId="20577"/>
          <ac:spMkLst>
            <pc:docMk/>
            <pc:sldMk cId="281706770" sldId="280"/>
            <ac:spMk id="3" creationId="{00000000-0000-0000-0000-000000000000}"/>
          </ac:spMkLst>
        </pc:spChg>
        <pc:spChg chg="mod">
          <ac:chgData name="Stephen Shute" userId="533d7953-52ff-4062-9b41-5edf619525e0" providerId="ADAL" clId="{590F1A2C-E976-4EF2-ABF4-69477AE45CDB}" dt="2022-04-14T08:46:45.279" v="2035" actId="20577"/>
          <ac:spMkLst>
            <pc:docMk/>
            <pc:sldMk cId="281706770" sldId="280"/>
            <ac:spMk id="5" creationId="{00000000-0000-0000-0000-000000000000}"/>
          </ac:spMkLst>
        </pc:spChg>
      </pc:sldChg>
      <pc:sldChg chg="modSp mod">
        <pc:chgData name="Stephen Shute" userId="533d7953-52ff-4062-9b41-5edf619525e0" providerId="ADAL" clId="{590F1A2C-E976-4EF2-ABF4-69477AE45CDB}" dt="2022-04-14T10:18:07.790" v="3515" actId="20577"/>
        <pc:sldMkLst>
          <pc:docMk/>
          <pc:sldMk cId="32635454" sldId="282"/>
        </pc:sldMkLst>
        <pc:spChg chg="mod">
          <ac:chgData name="Stephen Shute" userId="533d7953-52ff-4062-9b41-5edf619525e0" providerId="ADAL" clId="{590F1A2C-E976-4EF2-ABF4-69477AE45CDB}" dt="2022-04-14T10:05:53.909" v="3049" actId="120"/>
          <ac:spMkLst>
            <pc:docMk/>
            <pc:sldMk cId="32635454" sldId="282"/>
            <ac:spMk id="2" creationId="{00000000-0000-0000-0000-000000000000}"/>
          </ac:spMkLst>
        </pc:spChg>
        <pc:spChg chg="mod">
          <ac:chgData name="Stephen Shute" userId="533d7953-52ff-4062-9b41-5edf619525e0" providerId="ADAL" clId="{590F1A2C-E976-4EF2-ABF4-69477AE45CDB}" dt="2022-04-14T10:18:07.790" v="3515" actId="20577"/>
          <ac:spMkLst>
            <pc:docMk/>
            <pc:sldMk cId="32635454" sldId="282"/>
            <ac:spMk id="3" creationId="{00000000-0000-0000-0000-000000000000}"/>
          </ac:spMkLst>
        </pc:spChg>
      </pc:sldChg>
      <pc:sldChg chg="modSp mod">
        <pc:chgData name="Stephen Shute" userId="533d7953-52ff-4062-9b41-5edf619525e0" providerId="ADAL" clId="{590F1A2C-E976-4EF2-ABF4-69477AE45CDB}" dt="2022-04-14T10:06:12.700" v="3051" actId="20577"/>
        <pc:sldMkLst>
          <pc:docMk/>
          <pc:sldMk cId="95235561" sldId="284"/>
        </pc:sldMkLst>
        <pc:spChg chg="mod">
          <ac:chgData name="Stephen Shute" userId="533d7953-52ff-4062-9b41-5edf619525e0" providerId="ADAL" clId="{590F1A2C-E976-4EF2-ABF4-69477AE45CDB}" dt="2022-04-14T10:06:12.700" v="3051" actId="20577"/>
          <ac:spMkLst>
            <pc:docMk/>
            <pc:sldMk cId="95235561" sldId="284"/>
            <ac:spMk id="2" creationId="{00000000-0000-0000-0000-000000000000}"/>
          </ac:spMkLst>
        </pc:spChg>
      </pc:sldChg>
      <pc:sldChg chg="modSp mod">
        <pc:chgData name="Stephen Shute" userId="533d7953-52ff-4062-9b41-5edf619525e0" providerId="ADAL" clId="{590F1A2C-E976-4EF2-ABF4-69477AE45CDB}" dt="2022-04-14T10:06:04.441" v="3050" actId="120"/>
        <pc:sldMkLst>
          <pc:docMk/>
          <pc:sldMk cId="2128997611" sldId="285"/>
        </pc:sldMkLst>
        <pc:spChg chg="mod">
          <ac:chgData name="Stephen Shute" userId="533d7953-52ff-4062-9b41-5edf619525e0" providerId="ADAL" clId="{590F1A2C-E976-4EF2-ABF4-69477AE45CDB}" dt="2022-04-14T10:06:04.441" v="3050" actId="120"/>
          <ac:spMkLst>
            <pc:docMk/>
            <pc:sldMk cId="2128997611" sldId="285"/>
            <ac:spMk id="2" creationId="{00000000-0000-0000-0000-000000000000}"/>
          </ac:spMkLst>
        </pc:spChg>
        <pc:spChg chg="mod">
          <ac:chgData name="Stephen Shute" userId="533d7953-52ff-4062-9b41-5edf619525e0" providerId="ADAL" clId="{590F1A2C-E976-4EF2-ABF4-69477AE45CDB}" dt="2022-04-14T10:05:34.360" v="3048" actId="20577"/>
          <ac:spMkLst>
            <pc:docMk/>
            <pc:sldMk cId="2128997611" sldId="285"/>
            <ac:spMk id="5" creationId="{C38BC8A5-F4E8-4F00-BF24-4E18E5C1A608}"/>
          </ac:spMkLst>
        </pc:spChg>
      </pc:sldChg>
      <pc:sldChg chg="addSp delSp mod">
        <pc:chgData name="Stephen Shute" userId="533d7953-52ff-4062-9b41-5edf619525e0" providerId="ADAL" clId="{590F1A2C-E976-4EF2-ABF4-69477AE45CDB}" dt="2022-04-14T09:06:52.171" v="2037" actId="22"/>
        <pc:sldMkLst>
          <pc:docMk/>
          <pc:sldMk cId="1875754105" sldId="287"/>
        </pc:sldMkLst>
        <pc:spChg chg="add del">
          <ac:chgData name="Stephen Shute" userId="533d7953-52ff-4062-9b41-5edf619525e0" providerId="ADAL" clId="{590F1A2C-E976-4EF2-ABF4-69477AE45CDB}" dt="2022-04-14T09:06:52.171" v="2037" actId="22"/>
          <ac:spMkLst>
            <pc:docMk/>
            <pc:sldMk cId="1875754105" sldId="287"/>
            <ac:spMk id="4" creationId="{B3D56A51-7172-4BAD-80B7-4516B8CD5F57}"/>
          </ac:spMkLst>
        </pc:spChg>
      </pc:sldChg>
      <pc:sldChg chg="addSp delSp modSp new del mod">
        <pc:chgData name="Stephen Shute" userId="533d7953-52ff-4062-9b41-5edf619525e0" providerId="ADAL" clId="{590F1A2C-E976-4EF2-ABF4-69477AE45CDB}" dt="2022-04-13T17:32:17.925" v="554" actId="47"/>
        <pc:sldMkLst>
          <pc:docMk/>
          <pc:sldMk cId="42222500" sldId="290"/>
        </pc:sldMkLst>
        <pc:spChg chg="mod">
          <ac:chgData name="Stephen Shute" userId="533d7953-52ff-4062-9b41-5edf619525e0" providerId="ADAL" clId="{590F1A2C-E976-4EF2-ABF4-69477AE45CDB}" dt="2022-04-13T17:30:03.683" v="503" actId="20577"/>
          <ac:spMkLst>
            <pc:docMk/>
            <pc:sldMk cId="42222500" sldId="290"/>
            <ac:spMk id="2" creationId="{20394225-4C14-4EBA-8AB2-7475ADFDF223}"/>
          </ac:spMkLst>
        </pc:spChg>
        <pc:spChg chg="mod">
          <ac:chgData name="Stephen Shute" userId="533d7953-52ff-4062-9b41-5edf619525e0" providerId="ADAL" clId="{590F1A2C-E976-4EF2-ABF4-69477AE45CDB}" dt="2022-04-13T17:23:45.541" v="306" actId="20577"/>
          <ac:spMkLst>
            <pc:docMk/>
            <pc:sldMk cId="42222500" sldId="290"/>
            <ac:spMk id="3" creationId="{2B67D224-CD3B-4AA8-B579-164D2850A42B}"/>
          </ac:spMkLst>
        </pc:spChg>
        <pc:graphicFrameChg chg="add del mod modGraphic">
          <ac:chgData name="Stephen Shute" userId="533d7953-52ff-4062-9b41-5edf619525e0" providerId="ADAL" clId="{590F1A2C-E976-4EF2-ABF4-69477AE45CDB}" dt="2022-04-13T17:29:18.552" v="419" actId="478"/>
          <ac:graphicFrameMkLst>
            <pc:docMk/>
            <pc:sldMk cId="42222500" sldId="290"/>
            <ac:graphicFrameMk id="5" creationId="{B258E0BD-EA98-4937-84F2-44FA78EE7C12}"/>
          </ac:graphicFrameMkLst>
        </pc:graphicFrameChg>
      </pc:sldChg>
      <pc:sldChg chg="addSp delSp modSp new del mod">
        <pc:chgData name="Stephen Shute" userId="533d7953-52ff-4062-9b41-5edf619525e0" providerId="ADAL" clId="{590F1A2C-E976-4EF2-ABF4-69477AE45CDB}" dt="2022-04-14T09:26:29.898" v="2057" actId="2696"/>
        <pc:sldMkLst>
          <pc:docMk/>
          <pc:sldMk cId="2303513121" sldId="291"/>
        </pc:sldMkLst>
        <pc:spChg chg="mod">
          <ac:chgData name="Stephen Shute" userId="533d7953-52ff-4062-9b41-5edf619525e0" providerId="ADAL" clId="{590F1A2C-E976-4EF2-ABF4-69477AE45CDB}" dt="2022-04-14T09:26:21.657" v="2055"/>
          <ac:spMkLst>
            <pc:docMk/>
            <pc:sldMk cId="2303513121" sldId="291"/>
            <ac:spMk id="2" creationId="{FC3A99EE-51CD-40AC-BEAA-E38113BABE37}"/>
          </ac:spMkLst>
        </pc:spChg>
        <pc:spChg chg="mod">
          <ac:chgData name="Stephen Shute" userId="533d7953-52ff-4062-9b41-5edf619525e0" providerId="ADAL" clId="{590F1A2C-E976-4EF2-ABF4-69477AE45CDB}" dt="2022-04-13T17:31:43.397" v="553" actId="20577"/>
          <ac:spMkLst>
            <pc:docMk/>
            <pc:sldMk cId="2303513121" sldId="291"/>
            <ac:spMk id="3" creationId="{3DAA7D64-9532-4672-A9E3-454F5DA37F88}"/>
          </ac:spMkLst>
        </pc:spChg>
        <pc:spChg chg="add del">
          <ac:chgData name="Stephen Shute" userId="533d7953-52ff-4062-9b41-5edf619525e0" providerId="ADAL" clId="{590F1A2C-E976-4EF2-ABF4-69477AE45CDB}" dt="2022-04-13T17:31:01.740" v="506" actId="22"/>
          <ac:spMkLst>
            <pc:docMk/>
            <pc:sldMk cId="2303513121" sldId="291"/>
            <ac:spMk id="5" creationId="{2D287588-49C6-49C1-8B2E-BCA742300711}"/>
          </ac:spMkLst>
        </pc:spChg>
        <pc:spChg chg="add del mod">
          <ac:chgData name="Stephen Shute" userId="533d7953-52ff-4062-9b41-5edf619525e0" providerId="ADAL" clId="{590F1A2C-E976-4EF2-ABF4-69477AE45CDB}" dt="2022-04-14T09:25:21.426" v="2049" actId="22"/>
          <ac:spMkLst>
            <pc:docMk/>
            <pc:sldMk cId="2303513121" sldId="291"/>
            <ac:spMk id="7" creationId="{8840288B-AF3F-4325-8FB4-6C8C6B1BB868}"/>
          </ac:spMkLst>
        </pc:spChg>
      </pc:sldChg>
      <pc:sldChg chg="modSp add mod ord">
        <pc:chgData name="Stephen Shute" userId="533d7953-52ff-4062-9b41-5edf619525e0" providerId="ADAL" clId="{590F1A2C-E976-4EF2-ABF4-69477AE45CDB}" dt="2022-04-14T10:14:40.499" v="3365" actId="20577"/>
        <pc:sldMkLst>
          <pc:docMk/>
          <pc:sldMk cId="23318027" sldId="292"/>
        </pc:sldMkLst>
        <pc:spChg chg="mod">
          <ac:chgData name="Stephen Shute" userId="533d7953-52ff-4062-9b41-5edf619525e0" providerId="ADAL" clId="{590F1A2C-E976-4EF2-ABF4-69477AE45CDB}" dt="2022-04-14T10:01:07.760" v="2841" actId="20577"/>
          <ac:spMkLst>
            <pc:docMk/>
            <pc:sldMk cId="23318027" sldId="292"/>
            <ac:spMk id="3" creationId="{00000000-0000-0000-0000-000000000000}"/>
          </ac:spMkLst>
        </pc:spChg>
        <pc:spChg chg="mod">
          <ac:chgData name="Stephen Shute" userId="533d7953-52ff-4062-9b41-5edf619525e0" providerId="ADAL" clId="{590F1A2C-E976-4EF2-ABF4-69477AE45CDB}" dt="2022-04-14T10:14:40.499" v="3365" actId="20577"/>
          <ac:spMkLst>
            <pc:docMk/>
            <pc:sldMk cId="23318027" sldId="292"/>
            <ac:spMk id="4" creationId="{00000000-0000-0000-0000-000000000000}"/>
          </ac:spMkLst>
        </pc:spChg>
      </pc:sldChg>
      <pc:sldChg chg="add">
        <pc:chgData name="Stephen Shute" userId="533d7953-52ff-4062-9b41-5edf619525e0" providerId="ADAL" clId="{590F1A2C-E976-4EF2-ABF4-69477AE45CDB}" dt="2022-04-14T08:41:41.469" v="2003"/>
        <pc:sldMkLst>
          <pc:docMk/>
          <pc:sldMk cId="2185402052" sldId="293"/>
        </pc:sldMkLst>
      </pc:sldChg>
      <pc:sldChg chg="addSp delSp modSp new del mod">
        <pc:chgData name="Stephen Shute" userId="533d7953-52ff-4062-9b41-5edf619525e0" providerId="ADAL" clId="{590F1A2C-E976-4EF2-ABF4-69477AE45CDB}" dt="2022-04-14T09:44:36.711" v="2116" actId="47"/>
        <pc:sldMkLst>
          <pc:docMk/>
          <pc:sldMk cId="4241542343" sldId="294"/>
        </pc:sldMkLst>
        <pc:spChg chg="add del">
          <ac:chgData name="Stephen Shute" userId="533d7953-52ff-4062-9b41-5edf619525e0" providerId="ADAL" clId="{590F1A2C-E976-4EF2-ABF4-69477AE45CDB}" dt="2022-04-14T09:07:20.677" v="2040" actId="22"/>
          <ac:spMkLst>
            <pc:docMk/>
            <pc:sldMk cId="4241542343" sldId="294"/>
            <ac:spMk id="3" creationId="{F467C982-15AE-423C-A534-3460BC4B8964}"/>
          </ac:spMkLst>
        </pc:spChg>
        <pc:spChg chg="add del">
          <ac:chgData name="Stephen Shute" userId="533d7953-52ff-4062-9b41-5edf619525e0" providerId="ADAL" clId="{590F1A2C-E976-4EF2-ABF4-69477AE45CDB}" dt="2022-04-14T09:10:59.537" v="2042" actId="22"/>
          <ac:spMkLst>
            <pc:docMk/>
            <pc:sldMk cId="4241542343" sldId="294"/>
            <ac:spMk id="5" creationId="{2D9E031A-C6CA-42CF-A537-277C5F76C1C6}"/>
          </ac:spMkLst>
        </pc:spChg>
        <pc:spChg chg="add del">
          <ac:chgData name="Stephen Shute" userId="533d7953-52ff-4062-9b41-5edf619525e0" providerId="ADAL" clId="{590F1A2C-E976-4EF2-ABF4-69477AE45CDB}" dt="2022-04-14T09:12:22.708" v="2044" actId="22"/>
          <ac:spMkLst>
            <pc:docMk/>
            <pc:sldMk cId="4241542343" sldId="294"/>
            <ac:spMk id="7" creationId="{07ED55C2-2B81-4036-AF78-352F210E2F1A}"/>
          </ac:spMkLst>
        </pc:spChg>
        <pc:spChg chg="add del mod">
          <ac:chgData name="Stephen Shute" userId="533d7953-52ff-4062-9b41-5edf619525e0" providerId="ADAL" clId="{590F1A2C-E976-4EF2-ABF4-69477AE45CDB}" dt="2022-04-14T09:39:28.776" v="2109" actId="767"/>
          <ac:spMkLst>
            <pc:docMk/>
            <pc:sldMk cId="4241542343" sldId="294"/>
            <ac:spMk id="8" creationId="{E60AC2FF-C433-4BA0-8E2F-A76FBB099894}"/>
          </ac:spMkLst>
        </pc:spChg>
        <pc:spChg chg="add">
          <ac:chgData name="Stephen Shute" userId="533d7953-52ff-4062-9b41-5edf619525e0" providerId="ADAL" clId="{590F1A2C-E976-4EF2-ABF4-69477AE45CDB}" dt="2022-04-14T09:40:48.222" v="2112" actId="22"/>
          <ac:spMkLst>
            <pc:docMk/>
            <pc:sldMk cId="4241542343" sldId="294"/>
            <ac:spMk id="10" creationId="{320C7CA0-4B0A-4651-954A-29EFBAED58E1}"/>
          </ac:spMkLst>
        </pc:spChg>
      </pc:sldChg>
      <pc:sldChg chg="modSp add mod">
        <pc:chgData name="Stephen Shute" userId="533d7953-52ff-4062-9b41-5edf619525e0" providerId="ADAL" clId="{590F1A2C-E976-4EF2-ABF4-69477AE45CDB}" dt="2022-04-14T10:15:09.160" v="3374" actId="20577"/>
        <pc:sldMkLst>
          <pc:docMk/>
          <pc:sldMk cId="552353391" sldId="295"/>
        </pc:sldMkLst>
        <pc:spChg chg="mod">
          <ac:chgData name="Stephen Shute" userId="533d7953-52ff-4062-9b41-5edf619525e0" providerId="ADAL" clId="{590F1A2C-E976-4EF2-ABF4-69477AE45CDB}" dt="2022-04-14T10:02:00.766" v="2884" actId="20577"/>
          <ac:spMkLst>
            <pc:docMk/>
            <pc:sldMk cId="552353391" sldId="295"/>
            <ac:spMk id="3" creationId="{00000000-0000-0000-0000-000000000000}"/>
          </ac:spMkLst>
        </pc:spChg>
        <pc:spChg chg="mod">
          <ac:chgData name="Stephen Shute" userId="533d7953-52ff-4062-9b41-5edf619525e0" providerId="ADAL" clId="{590F1A2C-E976-4EF2-ABF4-69477AE45CDB}" dt="2022-04-14T10:15:09.160" v="3374" actId="20577"/>
          <ac:spMkLst>
            <pc:docMk/>
            <pc:sldMk cId="552353391" sldId="295"/>
            <ac:spMk id="4" creationId="{00000000-0000-0000-0000-000000000000}"/>
          </ac:spMkLst>
        </pc:spChg>
      </pc:sldChg>
      <pc:sldChg chg="modSp new del mod">
        <pc:chgData name="Stephen Shute" userId="533d7953-52ff-4062-9b41-5edf619525e0" providerId="ADAL" clId="{590F1A2C-E976-4EF2-ABF4-69477AE45CDB}" dt="2022-04-14T09:27:29.064" v="2065" actId="680"/>
        <pc:sldMkLst>
          <pc:docMk/>
          <pc:sldMk cId="1392634911" sldId="295"/>
        </pc:sldMkLst>
        <pc:spChg chg="mod">
          <ac:chgData name="Stephen Shute" userId="533d7953-52ff-4062-9b41-5edf619525e0" providerId="ADAL" clId="{590F1A2C-E976-4EF2-ABF4-69477AE45CDB}" dt="2022-04-14T09:27:27.828" v="2064"/>
          <ac:spMkLst>
            <pc:docMk/>
            <pc:sldMk cId="1392634911" sldId="295"/>
            <ac:spMk id="2" creationId="{8BF798B3-ECED-497B-A435-ADC3FED9A687}"/>
          </ac:spMkLst>
        </pc:spChg>
      </pc:sldChg>
      <pc:sldChg chg="new del">
        <pc:chgData name="Stephen Shute" userId="533d7953-52ff-4062-9b41-5edf619525e0" providerId="ADAL" clId="{590F1A2C-E976-4EF2-ABF4-69477AE45CDB}" dt="2022-04-14T09:26:41.864" v="2059" actId="680"/>
        <pc:sldMkLst>
          <pc:docMk/>
          <pc:sldMk cId="4042808548" sldId="295"/>
        </pc:sldMkLst>
      </pc:sldChg>
      <pc:sldChg chg="addSp delSp modSp new del">
        <pc:chgData name="Stephen Shute" userId="533d7953-52ff-4062-9b41-5edf619525e0" providerId="ADAL" clId="{590F1A2C-E976-4EF2-ABF4-69477AE45CDB}" dt="2022-04-14T09:46:18.864" v="2119" actId="2696"/>
        <pc:sldMkLst>
          <pc:docMk/>
          <pc:sldMk cId="972035049" sldId="296"/>
        </pc:sldMkLst>
        <pc:spChg chg="add del mod">
          <ac:chgData name="Stephen Shute" userId="533d7953-52ff-4062-9b41-5edf619525e0" providerId="ADAL" clId="{590F1A2C-E976-4EF2-ABF4-69477AE45CDB}" dt="2022-04-14T09:42:58.100" v="2115"/>
          <ac:spMkLst>
            <pc:docMk/>
            <pc:sldMk cId="972035049" sldId="296"/>
            <ac:spMk id="3" creationId="{36951FFC-7C82-4D61-9132-87301D8A35CA}"/>
          </ac:spMkLst>
        </pc:spChg>
        <pc:spChg chg="add del mod">
          <ac:chgData name="Stephen Shute" userId="533d7953-52ff-4062-9b41-5edf619525e0" providerId="ADAL" clId="{590F1A2C-E976-4EF2-ABF4-69477AE45CDB}" dt="2022-04-14T09:42:58.100" v="2115"/>
          <ac:spMkLst>
            <pc:docMk/>
            <pc:sldMk cId="972035049" sldId="296"/>
            <ac:spMk id="4" creationId="{ACA37ACB-EC11-4E3F-9EF3-A34316004777}"/>
          </ac:spMkLst>
        </pc:spChg>
        <pc:spChg chg="add del mod">
          <ac:chgData name="Stephen Shute" userId="533d7953-52ff-4062-9b41-5edf619525e0" providerId="ADAL" clId="{590F1A2C-E976-4EF2-ABF4-69477AE45CDB}" dt="2022-04-14T09:45:52.359" v="2118"/>
          <ac:spMkLst>
            <pc:docMk/>
            <pc:sldMk cId="972035049" sldId="296"/>
            <ac:spMk id="6" creationId="{004915C7-42D8-4A50-9E11-E1C23BDC7E7E}"/>
          </ac:spMkLst>
        </pc:spChg>
        <pc:spChg chg="add del mod">
          <ac:chgData name="Stephen Shute" userId="533d7953-52ff-4062-9b41-5edf619525e0" providerId="ADAL" clId="{590F1A2C-E976-4EF2-ABF4-69477AE45CDB}" dt="2022-04-14T09:45:52.359" v="2118"/>
          <ac:spMkLst>
            <pc:docMk/>
            <pc:sldMk cId="972035049" sldId="296"/>
            <ac:spMk id="7" creationId="{7B577F14-A7F6-4B29-BCF9-10B62FE185DA}"/>
          </ac:spMkLst>
        </pc:spChg>
        <pc:graphicFrameChg chg="add del mod">
          <ac:chgData name="Stephen Shute" userId="533d7953-52ff-4062-9b41-5edf619525e0" providerId="ADAL" clId="{590F1A2C-E976-4EF2-ABF4-69477AE45CDB}" dt="2022-04-14T09:42:58.100" v="2115"/>
          <ac:graphicFrameMkLst>
            <pc:docMk/>
            <pc:sldMk cId="972035049" sldId="296"/>
            <ac:graphicFrameMk id="2" creationId="{D955FE32-B126-47BD-9AE1-793F12123FDC}"/>
          </ac:graphicFrameMkLst>
        </pc:graphicFrameChg>
        <pc:graphicFrameChg chg="add del mod">
          <ac:chgData name="Stephen Shute" userId="533d7953-52ff-4062-9b41-5edf619525e0" providerId="ADAL" clId="{590F1A2C-E976-4EF2-ABF4-69477AE45CDB}" dt="2022-04-14T09:45:52.359" v="2118"/>
          <ac:graphicFrameMkLst>
            <pc:docMk/>
            <pc:sldMk cId="972035049" sldId="296"/>
            <ac:graphicFrameMk id="5" creationId="{20658B56-B648-4E50-9D92-98F0006625EF}"/>
          </ac:graphicFrameMkLst>
        </pc:graphicFrameChg>
      </pc:sldChg>
      <pc:sldChg chg="add del">
        <pc:chgData name="Stephen Shute" userId="533d7953-52ff-4062-9b41-5edf619525e0" providerId="ADAL" clId="{590F1A2C-E976-4EF2-ABF4-69477AE45CDB}" dt="2022-04-14T09:40:11.085" v="2111"/>
        <pc:sldMkLst>
          <pc:docMk/>
          <pc:sldMk cId="2677175822" sldId="296"/>
        </pc:sldMkLst>
      </pc:sldChg>
      <pc:sldMasterChg chg="delSldLayout">
        <pc:chgData name="Stephen Shute" userId="533d7953-52ff-4062-9b41-5edf619525e0" providerId="ADAL" clId="{590F1A2C-E976-4EF2-ABF4-69477AE45CDB}" dt="2022-04-13T17:28:57.928" v="417" actId="47"/>
        <pc:sldMasterMkLst>
          <pc:docMk/>
          <pc:sldMasterMk cId="2519220024" sldId="2147483974"/>
        </pc:sldMasterMkLst>
        <pc:sldLayoutChg chg="del">
          <pc:chgData name="Stephen Shute" userId="533d7953-52ff-4062-9b41-5edf619525e0" providerId="ADAL" clId="{590F1A2C-E976-4EF2-ABF4-69477AE45CDB}" dt="2022-04-13T17:28:57.928" v="417" actId="47"/>
          <pc:sldLayoutMkLst>
            <pc:docMk/>
            <pc:sldMasterMk cId="2519220024" sldId="2147483974"/>
            <pc:sldLayoutMk cId="2131054940" sldId="214748406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43AE4-A83D-42C8-86AC-CF27D9573A4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6339E5-7FE8-4DB1-A0E6-2FC9A095FFA6}">
      <dgm:prSet phldrT="[Text]"/>
      <dgm:spPr/>
      <dgm:t>
        <a:bodyPr/>
        <a:lstStyle/>
        <a:p>
          <a:r>
            <a:rPr lang="en-US" dirty="0">
              <a:latin typeface="+mj-lt"/>
            </a:rPr>
            <a:t>28% of c.500k International Students</a:t>
          </a:r>
        </a:p>
      </dgm:t>
    </dgm:pt>
    <dgm:pt modelId="{9ECAAD32-1860-461E-B02C-80E8590AC4E7}" type="parTrans" cxnId="{1C7F39A3-2FF5-4EFD-8738-D3CBB8107116}">
      <dgm:prSet/>
      <dgm:spPr/>
      <dgm:t>
        <a:bodyPr/>
        <a:lstStyle/>
        <a:p>
          <a:endParaRPr lang="en-US"/>
        </a:p>
      </dgm:t>
    </dgm:pt>
    <dgm:pt modelId="{F71F0A2C-69CF-4A46-B7AE-FE602E4C8922}" type="sibTrans" cxnId="{1C7F39A3-2FF5-4EFD-8738-D3CBB8107116}">
      <dgm:prSet/>
      <dgm:spPr/>
      <dgm:t>
        <a:bodyPr/>
        <a:lstStyle/>
        <a:p>
          <a:endParaRPr lang="en-US"/>
        </a:p>
      </dgm:t>
    </dgm:pt>
    <dgm:pt modelId="{0CF18A88-AEFD-4B36-B634-C6E51E364882}">
      <dgm:prSet phldrT="[Text]"/>
      <dgm:spPr/>
      <dgm:t>
        <a:bodyPr/>
        <a:lstStyle/>
        <a:p>
          <a:r>
            <a:rPr lang="en-US" dirty="0">
              <a:latin typeface="+mj-lt"/>
            </a:rPr>
            <a:t>Social Studies </a:t>
          </a:r>
        </a:p>
      </dgm:t>
    </dgm:pt>
    <dgm:pt modelId="{0A48B53F-A064-4094-BEE7-6633D1CEE666}" type="parTrans" cxnId="{23E94FA7-D88D-4D5C-8645-306A45E295C5}">
      <dgm:prSet/>
      <dgm:spPr/>
      <dgm:t>
        <a:bodyPr/>
        <a:lstStyle/>
        <a:p>
          <a:endParaRPr lang="en-US"/>
        </a:p>
      </dgm:t>
    </dgm:pt>
    <dgm:pt modelId="{2CDEC292-98AE-434D-AE7B-CE894DEF0F54}" type="sibTrans" cxnId="{23E94FA7-D88D-4D5C-8645-306A45E295C5}">
      <dgm:prSet/>
      <dgm:spPr/>
      <dgm:t>
        <a:bodyPr/>
        <a:lstStyle/>
        <a:p>
          <a:endParaRPr lang="en-US"/>
        </a:p>
      </dgm:t>
    </dgm:pt>
    <dgm:pt modelId="{879C89D5-8C1F-44AC-BE97-E9DD0B13D8A3}">
      <dgm:prSet phldrT="[Text]"/>
      <dgm:spPr/>
      <dgm:t>
        <a:bodyPr/>
        <a:lstStyle/>
        <a:p>
          <a:r>
            <a:rPr lang="en-US" dirty="0">
              <a:latin typeface="+mj-lt"/>
            </a:rPr>
            <a:t>9% of c.500k International Students</a:t>
          </a:r>
        </a:p>
      </dgm:t>
    </dgm:pt>
    <dgm:pt modelId="{4345539D-2ED2-4DAF-A173-626DF248C8CA}" type="parTrans" cxnId="{C7C33EA0-1BE6-4CC2-A61B-DD72FC802DA4}">
      <dgm:prSet/>
      <dgm:spPr/>
      <dgm:t>
        <a:bodyPr/>
        <a:lstStyle/>
        <a:p>
          <a:endParaRPr lang="en-US"/>
        </a:p>
      </dgm:t>
    </dgm:pt>
    <dgm:pt modelId="{D8ABD32C-0F12-4C34-AF68-B2D433F6EA72}" type="sibTrans" cxnId="{C7C33EA0-1BE6-4CC2-A61B-DD72FC802DA4}">
      <dgm:prSet/>
      <dgm:spPr/>
      <dgm:t>
        <a:bodyPr/>
        <a:lstStyle/>
        <a:p>
          <a:endParaRPr lang="en-US"/>
        </a:p>
      </dgm:t>
    </dgm:pt>
    <dgm:pt modelId="{CB33DF98-24DC-4076-9145-3A0923151DAF}">
      <dgm:prSet phldrT="[Text]"/>
      <dgm:spPr/>
      <dgm:t>
        <a:bodyPr/>
        <a:lstStyle/>
        <a:p>
          <a:r>
            <a:rPr lang="en-US" dirty="0">
              <a:latin typeface="+mj-lt"/>
            </a:rPr>
            <a:t>11% of c.500k International Students</a:t>
          </a:r>
        </a:p>
      </dgm:t>
    </dgm:pt>
    <dgm:pt modelId="{1E6A28F8-4A2A-4F98-8DAA-8740E1B2489B}" type="sibTrans" cxnId="{B3B4F778-2406-46CB-B43B-373C5FC03E38}">
      <dgm:prSet/>
      <dgm:spPr/>
      <dgm:t>
        <a:bodyPr/>
        <a:lstStyle/>
        <a:p>
          <a:endParaRPr lang="en-US"/>
        </a:p>
      </dgm:t>
    </dgm:pt>
    <dgm:pt modelId="{9D201C63-3689-4919-B2E0-72FE02D64064}" type="parTrans" cxnId="{B3B4F778-2406-46CB-B43B-373C5FC03E38}">
      <dgm:prSet/>
      <dgm:spPr/>
      <dgm:t>
        <a:bodyPr/>
        <a:lstStyle/>
        <a:p>
          <a:endParaRPr lang="en-US"/>
        </a:p>
      </dgm:t>
    </dgm:pt>
    <dgm:pt modelId="{8CB9AFCB-60C3-4A5A-A453-0A82A7183C46}">
      <dgm:prSet phldrT="[Text]"/>
      <dgm:spPr/>
      <dgm:t>
        <a:bodyPr/>
        <a:lstStyle/>
        <a:p>
          <a:r>
            <a:rPr lang="en-US" dirty="0">
              <a:latin typeface="+mj-lt"/>
            </a:rPr>
            <a:t>Business and Administrative Studies</a:t>
          </a:r>
        </a:p>
      </dgm:t>
    </dgm:pt>
    <dgm:pt modelId="{7792CAFA-6C60-4F6A-9283-4D59630B3FF4}" type="sibTrans" cxnId="{7FE99107-CAF2-4EF6-B582-C6CB3EAABA95}">
      <dgm:prSet/>
      <dgm:spPr/>
      <dgm:t>
        <a:bodyPr/>
        <a:lstStyle/>
        <a:p>
          <a:endParaRPr lang="en-US"/>
        </a:p>
      </dgm:t>
    </dgm:pt>
    <dgm:pt modelId="{082F3ABB-4F4D-48D0-B024-3BBE2931D91A}" type="parTrans" cxnId="{7FE99107-CAF2-4EF6-B582-C6CB3EAABA95}">
      <dgm:prSet/>
      <dgm:spPr/>
      <dgm:t>
        <a:bodyPr/>
        <a:lstStyle/>
        <a:p>
          <a:endParaRPr lang="en-US"/>
        </a:p>
      </dgm:t>
    </dgm:pt>
    <dgm:pt modelId="{6A0879C5-7B07-4D5E-825F-4847F92B0E5D}">
      <dgm:prSet phldrT="[Text]"/>
      <dgm:spPr/>
      <dgm:t>
        <a:bodyPr/>
        <a:lstStyle/>
        <a:p>
          <a:r>
            <a:rPr lang="en-US" dirty="0">
              <a:latin typeface="+mj-lt"/>
            </a:rPr>
            <a:t>Engineering and Technology </a:t>
          </a:r>
        </a:p>
      </dgm:t>
    </dgm:pt>
    <dgm:pt modelId="{EB793098-EFD8-4587-9A6B-B252D5D6A593}" type="sibTrans" cxnId="{79238CFD-2C80-45FF-A29D-4645A4A21312}">
      <dgm:prSet/>
      <dgm:spPr/>
      <dgm:t>
        <a:bodyPr/>
        <a:lstStyle/>
        <a:p>
          <a:endParaRPr lang="en-US"/>
        </a:p>
      </dgm:t>
    </dgm:pt>
    <dgm:pt modelId="{BE4A7F65-ACE3-4D5E-A4BB-C6CEECCD4188}" type="parTrans" cxnId="{79238CFD-2C80-45FF-A29D-4645A4A21312}">
      <dgm:prSet/>
      <dgm:spPr/>
      <dgm:t>
        <a:bodyPr/>
        <a:lstStyle/>
        <a:p>
          <a:endParaRPr lang="en-US"/>
        </a:p>
      </dgm:t>
    </dgm:pt>
    <dgm:pt modelId="{67478CCC-B089-44DB-B8A4-2B7F666F6DB4}" type="pres">
      <dgm:prSet presAssocID="{C1F43AE4-A83D-42C8-86AC-CF27D9573A4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EB0B71D-6AEF-4940-AD93-5B592B6CFA6C}" type="pres">
      <dgm:prSet presAssocID="{8CB9AFCB-60C3-4A5A-A453-0A82A7183C46}" presName="horFlow" presStyleCnt="0"/>
      <dgm:spPr/>
    </dgm:pt>
    <dgm:pt modelId="{7D0605C3-97FF-4D17-9866-DB22FDF56ADA}" type="pres">
      <dgm:prSet presAssocID="{8CB9AFCB-60C3-4A5A-A453-0A82A7183C46}" presName="bigChev" presStyleLbl="node1" presStyleIdx="0" presStyleCnt="3"/>
      <dgm:spPr/>
    </dgm:pt>
    <dgm:pt modelId="{27F9DF11-3FB5-4406-9AE2-221C70ADD16F}" type="pres">
      <dgm:prSet presAssocID="{9ECAAD32-1860-461E-B02C-80E8590AC4E7}" presName="parTrans" presStyleCnt="0"/>
      <dgm:spPr/>
    </dgm:pt>
    <dgm:pt modelId="{07779522-99A9-406C-B1AE-49C2964F24A6}" type="pres">
      <dgm:prSet presAssocID="{5A6339E5-7FE8-4DB1-A0E6-2FC9A095FFA6}" presName="node" presStyleLbl="alignAccFollowNode1" presStyleIdx="0" presStyleCnt="3">
        <dgm:presLayoutVars>
          <dgm:bulletEnabled val="1"/>
        </dgm:presLayoutVars>
      </dgm:prSet>
      <dgm:spPr/>
    </dgm:pt>
    <dgm:pt modelId="{835A944B-82B3-46C0-A907-70E8677047E6}" type="pres">
      <dgm:prSet presAssocID="{8CB9AFCB-60C3-4A5A-A453-0A82A7183C46}" presName="vSp" presStyleCnt="0"/>
      <dgm:spPr/>
    </dgm:pt>
    <dgm:pt modelId="{89E79707-699C-476D-BC07-A50F4C6F5DD5}" type="pres">
      <dgm:prSet presAssocID="{6A0879C5-7B07-4D5E-825F-4847F92B0E5D}" presName="horFlow" presStyleCnt="0"/>
      <dgm:spPr/>
    </dgm:pt>
    <dgm:pt modelId="{A2294B44-0E25-4438-9707-D028243574DD}" type="pres">
      <dgm:prSet presAssocID="{6A0879C5-7B07-4D5E-825F-4847F92B0E5D}" presName="bigChev" presStyleLbl="node1" presStyleIdx="1" presStyleCnt="3"/>
      <dgm:spPr/>
    </dgm:pt>
    <dgm:pt modelId="{358D6E1D-8FD8-4B91-B223-C55948B139C8}" type="pres">
      <dgm:prSet presAssocID="{9D201C63-3689-4919-B2E0-72FE02D64064}" presName="parTrans" presStyleCnt="0"/>
      <dgm:spPr/>
    </dgm:pt>
    <dgm:pt modelId="{B8A3EC91-A73A-4601-A928-2A4CBCECF90C}" type="pres">
      <dgm:prSet presAssocID="{CB33DF98-24DC-4076-9145-3A0923151DAF}" presName="node" presStyleLbl="alignAccFollowNode1" presStyleIdx="1" presStyleCnt="3" custLinFactNeighborX="10763" custLinFactNeighborY="-1355">
        <dgm:presLayoutVars>
          <dgm:bulletEnabled val="1"/>
        </dgm:presLayoutVars>
      </dgm:prSet>
      <dgm:spPr/>
    </dgm:pt>
    <dgm:pt modelId="{48F964D0-56EB-4C61-96C2-0DA8A62B0657}" type="pres">
      <dgm:prSet presAssocID="{6A0879C5-7B07-4D5E-825F-4847F92B0E5D}" presName="vSp" presStyleCnt="0"/>
      <dgm:spPr/>
    </dgm:pt>
    <dgm:pt modelId="{3E96A469-1951-4970-B58A-F3999C9213CD}" type="pres">
      <dgm:prSet presAssocID="{0CF18A88-AEFD-4B36-B634-C6E51E364882}" presName="horFlow" presStyleCnt="0"/>
      <dgm:spPr/>
    </dgm:pt>
    <dgm:pt modelId="{3CA99191-E3C1-4AF9-B145-692B523371B6}" type="pres">
      <dgm:prSet presAssocID="{0CF18A88-AEFD-4B36-B634-C6E51E364882}" presName="bigChev" presStyleLbl="node1" presStyleIdx="2" presStyleCnt="3"/>
      <dgm:spPr/>
    </dgm:pt>
    <dgm:pt modelId="{07C277C4-C436-435F-A3B3-7525432BF8B7}" type="pres">
      <dgm:prSet presAssocID="{4345539D-2ED2-4DAF-A173-626DF248C8CA}" presName="parTrans" presStyleCnt="0"/>
      <dgm:spPr/>
    </dgm:pt>
    <dgm:pt modelId="{2C4710A9-8F6D-40CA-B916-14237EC136FB}" type="pres">
      <dgm:prSet presAssocID="{879C89D5-8C1F-44AC-BE97-E9DD0B13D8A3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7FE99107-CAF2-4EF6-B582-C6CB3EAABA95}" srcId="{C1F43AE4-A83D-42C8-86AC-CF27D9573A4F}" destId="{8CB9AFCB-60C3-4A5A-A453-0A82A7183C46}" srcOrd="0" destOrd="0" parTransId="{082F3ABB-4F4D-48D0-B024-3BBE2931D91A}" sibTransId="{7792CAFA-6C60-4F6A-9283-4D59630B3FF4}"/>
    <dgm:cxn modelId="{DD59B816-2DE7-48A9-A46D-A8542D4AB3D9}" type="presOf" srcId="{6A0879C5-7B07-4D5E-825F-4847F92B0E5D}" destId="{A2294B44-0E25-4438-9707-D028243574DD}" srcOrd="0" destOrd="0" presId="urn:microsoft.com/office/officeart/2005/8/layout/lProcess3"/>
    <dgm:cxn modelId="{16ECFE21-24B3-46EB-A525-71DA13E4705D}" type="presOf" srcId="{CB33DF98-24DC-4076-9145-3A0923151DAF}" destId="{B8A3EC91-A73A-4601-A928-2A4CBCECF90C}" srcOrd="0" destOrd="0" presId="urn:microsoft.com/office/officeart/2005/8/layout/lProcess3"/>
    <dgm:cxn modelId="{EBCCD62D-44E0-4DEC-A32D-75FAE8E6FEA2}" type="presOf" srcId="{879C89D5-8C1F-44AC-BE97-E9DD0B13D8A3}" destId="{2C4710A9-8F6D-40CA-B916-14237EC136FB}" srcOrd="0" destOrd="0" presId="urn:microsoft.com/office/officeart/2005/8/layout/lProcess3"/>
    <dgm:cxn modelId="{B3B4F778-2406-46CB-B43B-373C5FC03E38}" srcId="{6A0879C5-7B07-4D5E-825F-4847F92B0E5D}" destId="{CB33DF98-24DC-4076-9145-3A0923151DAF}" srcOrd="0" destOrd="0" parTransId="{9D201C63-3689-4919-B2E0-72FE02D64064}" sibTransId="{1E6A28F8-4A2A-4F98-8DAA-8740E1B2489B}"/>
    <dgm:cxn modelId="{C7C33EA0-1BE6-4CC2-A61B-DD72FC802DA4}" srcId="{0CF18A88-AEFD-4B36-B634-C6E51E364882}" destId="{879C89D5-8C1F-44AC-BE97-E9DD0B13D8A3}" srcOrd="0" destOrd="0" parTransId="{4345539D-2ED2-4DAF-A173-626DF248C8CA}" sibTransId="{D8ABD32C-0F12-4C34-AF68-B2D433F6EA72}"/>
    <dgm:cxn modelId="{401FCDA2-CB14-478B-AB76-DC7ACB22852E}" type="presOf" srcId="{5A6339E5-7FE8-4DB1-A0E6-2FC9A095FFA6}" destId="{07779522-99A9-406C-B1AE-49C2964F24A6}" srcOrd="0" destOrd="0" presId="urn:microsoft.com/office/officeart/2005/8/layout/lProcess3"/>
    <dgm:cxn modelId="{1C7F39A3-2FF5-4EFD-8738-D3CBB8107116}" srcId="{8CB9AFCB-60C3-4A5A-A453-0A82A7183C46}" destId="{5A6339E5-7FE8-4DB1-A0E6-2FC9A095FFA6}" srcOrd="0" destOrd="0" parTransId="{9ECAAD32-1860-461E-B02C-80E8590AC4E7}" sibTransId="{F71F0A2C-69CF-4A46-B7AE-FE602E4C8922}"/>
    <dgm:cxn modelId="{23E94FA7-D88D-4D5C-8645-306A45E295C5}" srcId="{C1F43AE4-A83D-42C8-86AC-CF27D9573A4F}" destId="{0CF18A88-AEFD-4B36-B634-C6E51E364882}" srcOrd="2" destOrd="0" parTransId="{0A48B53F-A064-4094-BEE7-6633D1CEE666}" sibTransId="{2CDEC292-98AE-434D-AE7B-CE894DEF0F54}"/>
    <dgm:cxn modelId="{9A79B2B3-C3DA-48F8-90EA-05D9829209AF}" type="presOf" srcId="{0CF18A88-AEFD-4B36-B634-C6E51E364882}" destId="{3CA99191-E3C1-4AF9-B145-692B523371B6}" srcOrd="0" destOrd="0" presId="urn:microsoft.com/office/officeart/2005/8/layout/lProcess3"/>
    <dgm:cxn modelId="{EC1EAAC1-C767-49A3-9680-A66DBCA45F54}" type="presOf" srcId="{C1F43AE4-A83D-42C8-86AC-CF27D9573A4F}" destId="{67478CCC-B089-44DB-B8A4-2B7F666F6DB4}" srcOrd="0" destOrd="0" presId="urn:microsoft.com/office/officeart/2005/8/layout/lProcess3"/>
    <dgm:cxn modelId="{910B54D4-ECEC-45B1-B1E2-43455E19C87A}" type="presOf" srcId="{8CB9AFCB-60C3-4A5A-A453-0A82A7183C46}" destId="{7D0605C3-97FF-4D17-9866-DB22FDF56ADA}" srcOrd="0" destOrd="0" presId="urn:microsoft.com/office/officeart/2005/8/layout/lProcess3"/>
    <dgm:cxn modelId="{79238CFD-2C80-45FF-A29D-4645A4A21312}" srcId="{C1F43AE4-A83D-42C8-86AC-CF27D9573A4F}" destId="{6A0879C5-7B07-4D5E-825F-4847F92B0E5D}" srcOrd="1" destOrd="0" parTransId="{BE4A7F65-ACE3-4D5E-A4BB-C6CEECCD4188}" sibTransId="{EB793098-EFD8-4587-9A6B-B252D5D6A593}"/>
    <dgm:cxn modelId="{315A5AA7-5F18-40FD-AFF9-AEA247CCF791}" type="presParOf" srcId="{67478CCC-B089-44DB-B8A4-2B7F666F6DB4}" destId="{2EB0B71D-6AEF-4940-AD93-5B592B6CFA6C}" srcOrd="0" destOrd="0" presId="urn:microsoft.com/office/officeart/2005/8/layout/lProcess3"/>
    <dgm:cxn modelId="{BCA52415-D540-437D-8479-272AAE6E5913}" type="presParOf" srcId="{2EB0B71D-6AEF-4940-AD93-5B592B6CFA6C}" destId="{7D0605C3-97FF-4D17-9866-DB22FDF56ADA}" srcOrd="0" destOrd="0" presId="urn:microsoft.com/office/officeart/2005/8/layout/lProcess3"/>
    <dgm:cxn modelId="{D906202B-5CBA-4B39-81D1-54DFFC357A78}" type="presParOf" srcId="{2EB0B71D-6AEF-4940-AD93-5B592B6CFA6C}" destId="{27F9DF11-3FB5-4406-9AE2-221C70ADD16F}" srcOrd="1" destOrd="0" presId="urn:microsoft.com/office/officeart/2005/8/layout/lProcess3"/>
    <dgm:cxn modelId="{9EFE6809-CAAB-4BF7-8FC7-62187A47AE7D}" type="presParOf" srcId="{2EB0B71D-6AEF-4940-AD93-5B592B6CFA6C}" destId="{07779522-99A9-406C-B1AE-49C2964F24A6}" srcOrd="2" destOrd="0" presId="urn:microsoft.com/office/officeart/2005/8/layout/lProcess3"/>
    <dgm:cxn modelId="{ADA5634D-6646-4E45-AC78-695F1C1B8805}" type="presParOf" srcId="{67478CCC-B089-44DB-B8A4-2B7F666F6DB4}" destId="{835A944B-82B3-46C0-A907-70E8677047E6}" srcOrd="1" destOrd="0" presId="urn:microsoft.com/office/officeart/2005/8/layout/lProcess3"/>
    <dgm:cxn modelId="{4C4B4B0E-B2F6-4683-9DB6-2290D6EE0DB3}" type="presParOf" srcId="{67478CCC-B089-44DB-B8A4-2B7F666F6DB4}" destId="{89E79707-699C-476D-BC07-A50F4C6F5DD5}" srcOrd="2" destOrd="0" presId="urn:microsoft.com/office/officeart/2005/8/layout/lProcess3"/>
    <dgm:cxn modelId="{373BB6BF-C7D9-45FD-9D80-52F783563397}" type="presParOf" srcId="{89E79707-699C-476D-BC07-A50F4C6F5DD5}" destId="{A2294B44-0E25-4438-9707-D028243574DD}" srcOrd="0" destOrd="0" presId="urn:microsoft.com/office/officeart/2005/8/layout/lProcess3"/>
    <dgm:cxn modelId="{DB7AFB1D-C2F4-4C4E-B324-AA1AACC275D3}" type="presParOf" srcId="{89E79707-699C-476D-BC07-A50F4C6F5DD5}" destId="{358D6E1D-8FD8-4B91-B223-C55948B139C8}" srcOrd="1" destOrd="0" presId="urn:microsoft.com/office/officeart/2005/8/layout/lProcess3"/>
    <dgm:cxn modelId="{87FE634F-2607-45A9-A7F7-AC596280BF16}" type="presParOf" srcId="{89E79707-699C-476D-BC07-A50F4C6F5DD5}" destId="{B8A3EC91-A73A-4601-A928-2A4CBCECF90C}" srcOrd="2" destOrd="0" presId="urn:microsoft.com/office/officeart/2005/8/layout/lProcess3"/>
    <dgm:cxn modelId="{13712A2F-FAF9-4BBD-8112-05839FBC44B1}" type="presParOf" srcId="{67478CCC-B089-44DB-B8A4-2B7F666F6DB4}" destId="{48F964D0-56EB-4C61-96C2-0DA8A62B0657}" srcOrd="3" destOrd="0" presId="urn:microsoft.com/office/officeart/2005/8/layout/lProcess3"/>
    <dgm:cxn modelId="{A31C1D34-7320-4808-B252-86660BA36792}" type="presParOf" srcId="{67478CCC-B089-44DB-B8A4-2B7F666F6DB4}" destId="{3E96A469-1951-4970-B58A-F3999C9213CD}" srcOrd="4" destOrd="0" presId="urn:microsoft.com/office/officeart/2005/8/layout/lProcess3"/>
    <dgm:cxn modelId="{4A043AD8-DDB8-40D1-BF72-88C11484A2BD}" type="presParOf" srcId="{3E96A469-1951-4970-B58A-F3999C9213CD}" destId="{3CA99191-E3C1-4AF9-B145-692B523371B6}" srcOrd="0" destOrd="0" presId="urn:microsoft.com/office/officeart/2005/8/layout/lProcess3"/>
    <dgm:cxn modelId="{C99F1A8F-6409-4DEF-B4B2-D6456C392976}" type="presParOf" srcId="{3E96A469-1951-4970-B58A-F3999C9213CD}" destId="{07C277C4-C436-435F-A3B3-7525432BF8B7}" srcOrd="1" destOrd="0" presId="urn:microsoft.com/office/officeart/2005/8/layout/lProcess3"/>
    <dgm:cxn modelId="{A154C59E-9037-4F68-8EA9-C6C23A1A1663}" type="presParOf" srcId="{3E96A469-1951-4970-B58A-F3999C9213CD}" destId="{2C4710A9-8F6D-40CA-B916-14237EC136F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605C3-97FF-4D17-9866-DB22FDF56ADA}">
      <dsp:nvSpPr>
        <dsp:cNvPr id="0" name=""/>
        <dsp:cNvSpPr/>
      </dsp:nvSpPr>
      <dsp:spPr>
        <a:xfrm>
          <a:off x="845075" y="804"/>
          <a:ext cx="2032603" cy="8130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Business and Administrative Studies</a:t>
          </a:r>
        </a:p>
      </dsp:txBody>
      <dsp:txXfrm>
        <a:off x="1251596" y="804"/>
        <a:ext cx="1219562" cy="813041"/>
      </dsp:txXfrm>
    </dsp:sp>
    <dsp:sp modelId="{07779522-99A9-406C-B1AE-49C2964F24A6}">
      <dsp:nvSpPr>
        <dsp:cNvPr id="0" name=""/>
        <dsp:cNvSpPr/>
      </dsp:nvSpPr>
      <dsp:spPr>
        <a:xfrm>
          <a:off x="2613441" y="69912"/>
          <a:ext cx="1687061" cy="67482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28% of c.500k International Students</a:t>
          </a:r>
        </a:p>
      </dsp:txBody>
      <dsp:txXfrm>
        <a:off x="2950853" y="69912"/>
        <a:ext cx="1012237" cy="674824"/>
      </dsp:txXfrm>
    </dsp:sp>
    <dsp:sp modelId="{A2294B44-0E25-4438-9707-D028243574DD}">
      <dsp:nvSpPr>
        <dsp:cNvPr id="0" name=""/>
        <dsp:cNvSpPr/>
      </dsp:nvSpPr>
      <dsp:spPr>
        <a:xfrm>
          <a:off x="845075" y="927671"/>
          <a:ext cx="2032603" cy="8130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Engineering and Technology </a:t>
          </a:r>
        </a:p>
      </dsp:txBody>
      <dsp:txXfrm>
        <a:off x="1251596" y="927671"/>
        <a:ext cx="1219562" cy="813041"/>
      </dsp:txXfrm>
    </dsp:sp>
    <dsp:sp modelId="{B8A3EC91-A73A-4601-A928-2A4CBCECF90C}">
      <dsp:nvSpPr>
        <dsp:cNvPr id="0" name=""/>
        <dsp:cNvSpPr/>
      </dsp:nvSpPr>
      <dsp:spPr>
        <a:xfrm>
          <a:off x="2641881" y="987636"/>
          <a:ext cx="1687061" cy="67482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11% of c.500k International Students</a:t>
          </a:r>
        </a:p>
      </dsp:txBody>
      <dsp:txXfrm>
        <a:off x="2979293" y="987636"/>
        <a:ext cx="1012237" cy="674824"/>
      </dsp:txXfrm>
    </dsp:sp>
    <dsp:sp modelId="{3CA99191-E3C1-4AF9-B145-692B523371B6}">
      <dsp:nvSpPr>
        <dsp:cNvPr id="0" name=""/>
        <dsp:cNvSpPr/>
      </dsp:nvSpPr>
      <dsp:spPr>
        <a:xfrm>
          <a:off x="845075" y="1854539"/>
          <a:ext cx="2032603" cy="8130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Social Studies </a:t>
          </a:r>
        </a:p>
      </dsp:txBody>
      <dsp:txXfrm>
        <a:off x="1251596" y="1854539"/>
        <a:ext cx="1219562" cy="813041"/>
      </dsp:txXfrm>
    </dsp:sp>
    <dsp:sp modelId="{2C4710A9-8F6D-40CA-B916-14237EC136FB}">
      <dsp:nvSpPr>
        <dsp:cNvPr id="0" name=""/>
        <dsp:cNvSpPr/>
      </dsp:nvSpPr>
      <dsp:spPr>
        <a:xfrm>
          <a:off x="2613441" y="1923647"/>
          <a:ext cx="1687061" cy="67482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9% of c.500k International Students</a:t>
          </a:r>
        </a:p>
      </dsp:txBody>
      <dsp:txXfrm>
        <a:off x="2950853" y="1923647"/>
        <a:ext cx="1012237" cy="674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2D8D-FB06-49F8-80F3-966BA7A33CAB}" type="datetimeFigureOut">
              <a:rPr lang="en-GB" smtClean="0"/>
              <a:t>27/03/2023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65D6-E927-4CD6-BB6D-7C5E4BEAA1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00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2B64-956F-4AA1-9D00-91265D8096D4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1D15-B5DE-4BD5-A4FB-8CE7A139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1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199" cy="6680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2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11718"/>
          <a:stretch/>
        </p:blipFill>
        <p:spPr>
          <a:xfrm>
            <a:off x="-1" y="0"/>
            <a:ext cx="9096375" cy="6858000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>
            <a:off x="-7145" y="-84666"/>
            <a:ext cx="9255919" cy="7027333"/>
            <a:chOff x="-9526" y="-84666"/>
            <a:chExt cx="12341224" cy="7027333"/>
          </a:xfrm>
        </p:grpSpPr>
        <p:sp>
          <p:nvSpPr>
            <p:cNvPr id="29" name="Rectangle 28"/>
            <p:cNvSpPr/>
            <p:nvPr/>
          </p:nvSpPr>
          <p:spPr>
            <a:xfrm>
              <a:off x="-9526" y="-84666"/>
              <a:ext cx="12192000" cy="173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525" y="6769077"/>
              <a:ext cx="12192000" cy="173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8767271" y="3293574"/>
              <a:ext cx="6870621" cy="258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777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454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868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19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24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08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0128586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740688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954844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8440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7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r="9954"/>
          <a:stretch/>
        </p:blipFill>
        <p:spPr>
          <a:xfrm>
            <a:off x="28575" y="-10819"/>
            <a:ext cx="9210676" cy="6822781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-7145" y="-84667"/>
            <a:ext cx="9246395" cy="6943744"/>
            <a:chOff x="-9526" y="-84667"/>
            <a:chExt cx="12328525" cy="6943744"/>
          </a:xfrm>
        </p:grpSpPr>
        <p:sp>
          <p:nvSpPr>
            <p:cNvPr id="24" name="Rectangle 23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25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8760922" y="3299924"/>
              <a:ext cx="6870621" cy="245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0744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25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45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77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997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521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000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100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319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350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17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r="8995"/>
          <a:stretch/>
        </p:blipFill>
        <p:spPr>
          <a:xfrm>
            <a:off x="19050" y="38180"/>
            <a:ext cx="9124950" cy="6787008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2811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416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4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65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39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36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606998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23625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654875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01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stair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r="13634"/>
          <a:stretch/>
        </p:blipFill>
        <p:spPr>
          <a:xfrm>
            <a:off x="9525" y="20093"/>
            <a:ext cx="9086850" cy="6799807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806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stair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7210" r="17517" b="-57"/>
          <a:stretch/>
        </p:blipFill>
        <p:spPr>
          <a:xfrm>
            <a:off x="19049" y="71436"/>
            <a:ext cx="9124951" cy="6815139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5" name="Rectangle 24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945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ob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6"/>
            <a:ext cx="8966198" cy="66906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24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354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223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pow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858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78457"/>
            <a:ext cx="8966198" cy="66906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5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1"/>
            <a:ext cx="8966200" cy="66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88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ust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8899" y="88900"/>
            <a:ext cx="8994377" cy="67044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088000"/>
          <a:lstStyle>
            <a:lvl1pPr marL="0" indent="0" algn="ctr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Drag your image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144" y="-12621"/>
            <a:ext cx="9158288" cy="6871698"/>
            <a:chOff x="-9525" y="-12621"/>
            <a:chExt cx="12211050" cy="6871698"/>
          </a:xfrm>
        </p:grpSpPr>
        <p:sp>
          <p:nvSpPr>
            <p:cNvPr id="8" name="Rectangle 7"/>
            <p:cNvSpPr/>
            <p:nvPr/>
          </p:nvSpPr>
          <p:spPr>
            <a:xfrm>
              <a:off x="0" y="-11544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99053" y="3377984"/>
              <a:ext cx="6869544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720970" y="3377445"/>
              <a:ext cx="6870621" cy="9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2" name="Rectangle 21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2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045276" y="445155"/>
            <a:ext cx="1072824" cy="9334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5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191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77" y="445154"/>
              <a:ext cx="1072823" cy="94292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14553" flipV="1">
            <a:off x="4723002" y="1477556"/>
            <a:ext cx="622961" cy="940549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5600699" y="2095052"/>
            <a:ext cx="1580796" cy="412534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spc="11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800" spc="0" dirty="0">
                <a:solidFill>
                  <a:schemeClr val="tx1"/>
                </a:solidFill>
              </a:rPr>
              <a:t>Copy and paste</a:t>
            </a:r>
            <a:r>
              <a:rPr lang="en-GB" sz="800" spc="0" baseline="0" dirty="0">
                <a:solidFill>
                  <a:schemeClr val="tx1"/>
                </a:solidFill>
              </a:rPr>
              <a:t> this logo onto your customised title slide</a:t>
            </a:r>
            <a:endParaRPr lang="en-GB" sz="8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43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890"/>
          <a:stretch/>
        </p:blipFill>
        <p:spPr>
          <a:xfrm>
            <a:off x="19050" y="0"/>
            <a:ext cx="9172575" cy="6858000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603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r="11718"/>
          <a:stretch/>
        </p:blipFill>
        <p:spPr>
          <a:xfrm>
            <a:off x="-1" y="0"/>
            <a:ext cx="9096375" cy="6858000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266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r="9954"/>
          <a:stretch/>
        </p:blipFill>
        <p:spPr>
          <a:xfrm>
            <a:off x="28575" y="-10819"/>
            <a:ext cx="9210676" cy="6822781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244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r="8995"/>
          <a:stretch/>
        </p:blipFill>
        <p:spPr>
          <a:xfrm>
            <a:off x="19050" y="38180"/>
            <a:ext cx="9124950" cy="6787008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3" name="Rectangle 22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41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b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r="13634"/>
          <a:stretch/>
        </p:blipFill>
        <p:spPr>
          <a:xfrm>
            <a:off x="9525" y="20093"/>
            <a:ext cx="9086850" cy="6799807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20" name="Rectangle 19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011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o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7210" r="17517" b="-57"/>
          <a:stretch/>
        </p:blipFill>
        <p:spPr>
          <a:xfrm>
            <a:off x="19049" y="71436"/>
            <a:ext cx="9124951" cy="6815139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7145" y="-84667"/>
            <a:ext cx="9236869" cy="7032702"/>
            <a:chOff x="-9526" y="-84667"/>
            <a:chExt cx="12315824" cy="7032702"/>
          </a:xfrm>
        </p:grpSpPr>
        <p:sp>
          <p:nvSpPr>
            <p:cNvPr id="19" name="Rectangle 18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" y="6769077"/>
              <a:ext cx="12192000" cy="17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754571" y="3306274"/>
              <a:ext cx="6870621" cy="2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445155"/>
            <a:ext cx="1072823" cy="942921"/>
          </a:xfrm>
          <a:prstGeom prst="rect">
            <a:avLst/>
          </a:prstGeom>
        </p:spPr>
      </p:pic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5266"/>
            <a:ext cx="6858000" cy="31511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05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3071046"/>
            <a:ext cx="6858001" cy="23808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065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 spc="83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7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200" cy="66801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056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26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37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 userDrawn="1">
          <p15:clr>
            <a:srgbClr val="FBAE40"/>
          </p15:clr>
        </p15:guide>
        <p15:guide id="2" pos="2914" userDrawn="1">
          <p15:clr>
            <a:srgbClr val="FBAE40"/>
          </p15:clr>
        </p15:guide>
        <p15:guide id="3" pos="5432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99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84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5000" spc="83" baseline="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81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7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412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9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3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pow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199" cy="66801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46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1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20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06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2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42645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920699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30748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6535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89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6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gr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8901" y="88900"/>
            <a:ext cx="8966199" cy="668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404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11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26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4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220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157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10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78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374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188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422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46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4667" y="1435101"/>
            <a:ext cx="4446869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61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86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4550205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867121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410387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3265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D47553-E56B-4609-A508-E60D37CC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E058-1667-49D8-8213-E1E726F4DDA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9D67CA-020C-4E72-819C-33737C767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640BA-15C6-4E30-8FE5-E326F384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4E66-0159-4194-8162-734291F53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2926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cust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88899" y="88900"/>
            <a:ext cx="8959057" cy="6679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088000"/>
          <a:lstStyle>
            <a:lvl1pPr marL="0" indent="0" algn="ctr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Drag your image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144" y="-12621"/>
            <a:ext cx="9158288" cy="6871698"/>
            <a:chOff x="-9525" y="-12621"/>
            <a:chExt cx="12211050" cy="6871698"/>
          </a:xfrm>
        </p:grpSpPr>
        <p:sp>
          <p:nvSpPr>
            <p:cNvPr id="8" name="Rectangle 7"/>
            <p:cNvSpPr/>
            <p:nvPr/>
          </p:nvSpPr>
          <p:spPr>
            <a:xfrm>
              <a:off x="0" y="-11544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99053" y="3377984"/>
              <a:ext cx="6869544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720970" y="3377445"/>
              <a:ext cx="6870621" cy="9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6334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825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555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37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6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521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071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878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167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324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3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77" y="5366608"/>
              <a:ext cx="1072823" cy="94292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85447">
            <a:off x="4935738" y="4442902"/>
            <a:ext cx="622961" cy="940549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5813435" y="4467732"/>
            <a:ext cx="1580796" cy="1005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 spc="11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GB" sz="800" spc="0" dirty="0">
                <a:solidFill>
                  <a:schemeClr val="tx1"/>
                </a:solidFill>
              </a:rPr>
              <a:t>Copy and paste</a:t>
            </a:r>
            <a:r>
              <a:rPr lang="en-GB" sz="800" spc="0" baseline="0" dirty="0">
                <a:solidFill>
                  <a:schemeClr val="tx1"/>
                </a:solidFill>
              </a:rPr>
              <a:t> this logo onto your customised title slide</a:t>
            </a:r>
            <a:endParaRPr lang="en-GB" sz="8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388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10" cy="532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34283" y="4050165"/>
            <a:ext cx="5467877" cy="59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4620434" y="1436276"/>
            <a:ext cx="443466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763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8898" y="1436275"/>
            <a:ext cx="4442208" cy="53252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20435" y="1436275"/>
            <a:ext cx="4434668" cy="5325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0015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 spc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89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79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blo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6276"/>
            <a:ext cx="444263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587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4" y="1435100"/>
            <a:ext cx="4434665" cy="26797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8898" y="1435101"/>
            <a:ext cx="4442638" cy="53264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20434" y="4210051"/>
            <a:ext cx="2685162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94496" y="4210051"/>
            <a:ext cx="1660603" cy="2551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5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52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20435" y="1436276"/>
            <a:ext cx="4434668" cy="53252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4387" y="2162629"/>
            <a:ext cx="3524250" cy="32180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88898" y="1436276"/>
            <a:ext cx="4442638" cy="5324888"/>
          </a:xfrm>
          <a:prstGeom prst="rect">
            <a:avLst/>
          </a:prstGeom>
        </p:spPr>
        <p:txBody>
          <a:bodyPr tIns="3168000"/>
          <a:lstStyle>
            <a:lvl1pPr marL="0" indent="0" algn="ctr">
              <a:buNone/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9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152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7277"/>
            <a:ext cx="5959749" cy="29081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4" y="1765300"/>
            <a:ext cx="5444456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50" y="4435477"/>
            <a:ext cx="2927979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5628" y="4435477"/>
            <a:ext cx="2933931" cy="2326057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7277715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3747639"/>
            <a:ext cx="2923563" cy="3013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99810" y="1436200"/>
            <a:ext cx="2936919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124078" y="1435124"/>
            <a:ext cx="2923563" cy="291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099810" y="4434401"/>
            <a:ext cx="5947831" cy="2327133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0817" y="1436201"/>
            <a:ext cx="2911644" cy="2221461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8" y="88900"/>
            <a:ext cx="8970662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75695" y="1765300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417252" y="1765299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130636"/>
            <a:ext cx="2386012" cy="22479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393057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8896" y="1437278"/>
            <a:ext cx="2934260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12053" y="1437278"/>
            <a:ext cx="2925904" cy="26152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896" y="4122329"/>
            <a:ext cx="2928780" cy="2639205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12052" y="4130635"/>
            <a:ext cx="2925903" cy="2630898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126854" y="4130635"/>
            <a:ext cx="2932705" cy="26308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70663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26854" y="1437276"/>
            <a:ext cx="2932705" cy="2615202"/>
          </a:xfrm>
          <a:prstGeom prst="rect">
            <a:avLst/>
          </a:prstGeom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6606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407534" y="4486275"/>
            <a:ext cx="2386012" cy="1955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339663" y="1765300"/>
            <a:ext cx="2356588" cy="19823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2664463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896" y="1437277"/>
            <a:ext cx="2930957" cy="2609834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08748" y="4138184"/>
            <a:ext cx="2930958" cy="2623349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128602" y="4136006"/>
            <a:ext cx="2926501" cy="262552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108750" y="1437276"/>
            <a:ext cx="2930956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6128602" y="1437276"/>
            <a:ext cx="2926502" cy="2609833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8897" y="4138188"/>
            <a:ext cx="2930955" cy="2628878"/>
          </a:xfrm>
          <a:prstGeom prst="rect">
            <a:avLst/>
          </a:prstGeom>
          <a:solidFill>
            <a:schemeClr val="bg2"/>
          </a:solidFill>
        </p:spPr>
        <p:txBody>
          <a:bodyPr tIns="936000" anchor="ctr"/>
          <a:lstStyle>
            <a:lvl1pPr marL="0" indent="0" algn="ctr">
              <a:buNone/>
              <a:defRPr sz="13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8896" y="88900"/>
            <a:ext cx="8966207" cy="125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204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66204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4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7774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6698" y="4473576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406698" y="1762733"/>
            <a:ext cx="2386012" cy="19430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buNone/>
              <a:defRPr sz="1200" spc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Delete text box if not used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0024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oS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890"/>
          <a:stretch/>
        </p:blipFill>
        <p:spPr>
          <a:xfrm>
            <a:off x="19050" y="0"/>
            <a:ext cx="9172575" cy="685800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-7145" y="-84667"/>
            <a:ext cx="9265445" cy="7027334"/>
            <a:chOff x="-9526" y="-84667"/>
            <a:chExt cx="12353925" cy="7027334"/>
          </a:xfrm>
        </p:grpSpPr>
        <p:sp>
          <p:nvSpPr>
            <p:cNvPr id="24" name="Rectangle 23"/>
            <p:cNvSpPr/>
            <p:nvPr/>
          </p:nvSpPr>
          <p:spPr>
            <a:xfrm>
              <a:off x="-9526" y="-84667"/>
              <a:ext cx="12192000" cy="1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25" y="6769077"/>
              <a:ext cx="12192000" cy="173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-3380268" y="3359199"/>
              <a:ext cx="6869544" cy="128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8773622" y="3287224"/>
              <a:ext cx="6870621" cy="270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7" y="5366608"/>
            <a:ext cx="1072823" cy="942921"/>
          </a:xfrm>
          <a:prstGeom prst="rect">
            <a:avLst/>
          </a:prstGeom>
        </p:spPr>
      </p:pic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8832"/>
            <a:ext cx="6858000" cy="3151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spc="83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en-GB" dirty="0"/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1009650"/>
            <a:ext cx="6858001" cy="2419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1471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8144921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42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1155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8336" y="1771651"/>
            <a:ext cx="4022102" cy="37296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800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625579" y="1770824"/>
            <a:ext cx="3996928" cy="3745739"/>
          </a:xfrm>
          <a:prstGeom prst="rect">
            <a:avLst/>
          </a:prstGeom>
        </p:spPr>
        <p:txBody>
          <a:bodyPr tIns="2304000"/>
          <a:lstStyle>
            <a:lvl1pPr marL="0" indent="0" algn="ctr">
              <a:buNone/>
              <a:defRPr sz="13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685800" indent="0" algn="ctr">
              <a:buNone/>
              <a:defRPr>
                <a:solidFill>
                  <a:schemeClr val="bg2"/>
                </a:solidFill>
              </a:defRPr>
            </a:lvl3pPr>
            <a:lvl4pPr marL="1028700" indent="0" algn="ctr">
              <a:buNone/>
              <a:defRPr>
                <a:solidFill>
                  <a:schemeClr val="bg2"/>
                </a:solidFill>
              </a:defRPr>
            </a:lvl4pPr>
            <a:lvl5pPr marL="137160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content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75">
          <p15:clr>
            <a:srgbClr val="FBAE40"/>
          </p15:clr>
        </p15:guide>
        <p15:guide id="2" pos="2914">
          <p15:clr>
            <a:srgbClr val="FBAE40"/>
          </p15:clr>
        </p15:guide>
        <p15:guide id="3" pos="543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295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0074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21153" y="1771650"/>
            <a:ext cx="4022102" cy="3729684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90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3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764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00743" y="1771650"/>
            <a:ext cx="8142514" cy="3740151"/>
          </a:xfrm>
          <a:prstGeom prst="rect">
            <a:avLst/>
          </a:prstGeom>
        </p:spPr>
        <p:txBody>
          <a:bodyPr wrap="square" numCol="1" spcCol="144000">
            <a:normAutofit/>
          </a:bodyPr>
          <a:lstStyle>
            <a:lvl1pPr marL="0" indent="0">
              <a:lnSpc>
                <a:spcPct val="110000"/>
              </a:lnSpc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900"/>
            </a:lvl3pPr>
            <a:lvl4pPr marL="1028700" indent="0">
              <a:buNone/>
              <a:defRPr sz="900"/>
            </a:lvl4pPr>
            <a:lvl5pPr marL="1371600" indent="0">
              <a:buNone/>
              <a:defRPr sz="900"/>
            </a:lvl5pPr>
          </a:lstStyle>
          <a:p>
            <a:endParaRPr lang="en-GB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289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038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7144" y="-12621"/>
            <a:ext cx="9158288" cy="6871698"/>
            <a:chOff x="-9525" y="-12621"/>
            <a:chExt cx="12211050" cy="6871698"/>
          </a:xfrm>
        </p:grpSpPr>
        <p:sp>
          <p:nvSpPr>
            <p:cNvPr id="8" name="Rectangle 7"/>
            <p:cNvSpPr/>
            <p:nvPr/>
          </p:nvSpPr>
          <p:spPr>
            <a:xfrm>
              <a:off x="0" y="-11544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69077"/>
              <a:ext cx="12192000" cy="9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399053" y="3377984"/>
              <a:ext cx="6869544" cy="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720970" y="3377445"/>
              <a:ext cx="6870621" cy="90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5800676"/>
            <a:ext cx="797904" cy="7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53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photo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88898" y="88900"/>
            <a:ext cx="8966204" cy="1257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898" y="1436276"/>
            <a:ext cx="4442208" cy="53252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2543" y="4918978"/>
            <a:ext cx="3524250" cy="46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spc="6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>
                <a:solidFill>
                  <a:schemeClr val="bg1"/>
                </a:solidFill>
              </a:defRPr>
            </a:lvl2pPr>
            <a:lvl3pPr marL="685800" indent="0" algn="ctr">
              <a:buNone/>
              <a:defRPr sz="1200">
                <a:solidFill>
                  <a:schemeClr val="bg1"/>
                </a:solidFill>
              </a:defRPr>
            </a:lvl3pPr>
            <a:lvl4pPr marL="1028700" indent="0" algn="ctr">
              <a:buNone/>
              <a:defRPr sz="1050">
                <a:solidFill>
                  <a:schemeClr val="bg1"/>
                </a:solidFill>
              </a:defRPr>
            </a:lvl4pPr>
            <a:lvl5pPr marL="1371600" indent="0" algn="ctr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20435" y="1436275"/>
            <a:ext cx="4434668" cy="532525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5399" y="2171700"/>
            <a:ext cx="3524250" cy="26184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Statement/</a:t>
            </a:r>
            <a:br>
              <a:rPr lang="en-US" dirty="0"/>
            </a:br>
            <a:r>
              <a:rPr lang="en-US" dirty="0"/>
              <a:t>quote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399" y="337213"/>
            <a:ext cx="7958526" cy="8063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GB" sz="5000" kern="1200" spc="8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17" y="5773180"/>
            <a:ext cx="845701" cy="7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1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1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13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  <p:sldLayoutId id="2147483717" r:id="rId3"/>
    <p:sldLayoutId id="2147483718" r:id="rId4"/>
    <p:sldLayoutId id="2147483719" r:id="rId5"/>
    <p:sldLayoutId id="2147484060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13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4058" r:id="rId2"/>
    <p:sldLayoutId id="2147483726" r:id="rId3"/>
    <p:sldLayoutId id="2147483879" r:id="rId4"/>
    <p:sldLayoutId id="2147483698" r:id="rId5"/>
    <p:sldLayoutId id="2147483884" r:id="rId6"/>
    <p:sldLayoutId id="2147483728" r:id="rId7"/>
    <p:sldLayoutId id="2147483882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75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51" r:id="rId3"/>
    <p:sldLayoutId id="2147483752" r:id="rId4"/>
    <p:sldLayoutId id="2147483753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4059" r:id="rId2"/>
    <p:sldLayoutId id="2147483749" r:id="rId3"/>
    <p:sldLayoutId id="2147483880" r:id="rId4"/>
    <p:sldLayoutId id="2147483750" r:id="rId5"/>
    <p:sldLayoutId id="2147483883" r:id="rId6"/>
    <p:sldLayoutId id="2147483786" r:id="rId7"/>
    <p:sldLayoutId id="2147483881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29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89" r:id="rId3"/>
    <p:sldLayoutId id="2147483791" r:id="rId4"/>
    <p:sldLayoutId id="2147483793" r:id="rId5"/>
    <p:sldLayoutId id="2147483794" r:id="rId6"/>
    <p:sldLayoutId id="2147483795" r:id="rId7"/>
    <p:sldLayoutId id="2147483796" r:id="rId8"/>
    <p:sldLayoutId id="2147483895" r:id="rId9"/>
    <p:sldLayoutId id="2147483901" r:id="rId10"/>
    <p:sldLayoutId id="2147483805" r:id="rId11"/>
    <p:sldLayoutId id="2147483973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2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  <p:sldLayoutId id="2147483993" r:id="rId19"/>
    <p:sldLayoutId id="2147483994" r:id="rId20"/>
    <p:sldLayoutId id="2147484061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64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  <p:sldLayoutId id="2147484013" r:id="rId18"/>
    <p:sldLayoutId id="2147484014" r:id="rId19"/>
    <p:sldLayoutId id="2147484015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42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  <p:sldLayoutId id="2147484055" r:id="rId18"/>
    <p:sldLayoutId id="2147484056" r:id="rId19"/>
    <p:sldLayoutId id="2147484057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59873" y="856210"/>
            <a:ext cx="6820594" cy="3399905"/>
          </a:xfrm>
        </p:spPr>
        <p:txBody>
          <a:bodyPr>
            <a:norm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Whither the “Cusp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”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University? </a:t>
            </a:r>
            <a:b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challenges will research-intensive universities outside the Russell Group face across the next five years?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59873" y="4139738"/>
            <a:ext cx="6641869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Professor</a:t>
            </a:r>
            <a:r>
              <a:rPr lang="en-GB" dirty="0">
                <a:latin typeface="+mj-lt"/>
              </a:rPr>
              <a:t> 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Stephen Shute </a:t>
            </a:r>
          </a:p>
        </p:txBody>
      </p:sp>
    </p:spTree>
    <p:extLst>
      <p:ext uri="{BB962C8B-B14F-4D97-AF65-F5344CB8AC3E}">
        <p14:creationId xmlns:p14="http://schemas.microsoft.com/office/powerpoint/2010/main" val="304625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748D85-87C2-4B3E-813F-20D78ED5B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69" y="857250"/>
            <a:ext cx="55486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4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885B67-DBC8-4E74-96D1-884A4EDE0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5"/>
          <a:stretch/>
        </p:blipFill>
        <p:spPr>
          <a:xfrm>
            <a:off x="2908832" y="857250"/>
            <a:ext cx="5998013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C4F3E4-AFB4-4B5A-A77D-B887B2DDBD06}"/>
              </a:ext>
            </a:extLst>
          </p:cNvPr>
          <p:cNvSpPr txBox="1"/>
          <p:nvPr/>
        </p:nvSpPr>
        <p:spPr>
          <a:xfrm>
            <a:off x="466345" y="1543051"/>
            <a:ext cx="16369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19/20: 80 in deficit,</a:t>
            </a:r>
          </a:p>
          <a:p>
            <a:r>
              <a:rPr lang="en-GB" sz="1350" dirty="0"/>
              <a:t>20 +3-yrs</a:t>
            </a:r>
          </a:p>
        </p:txBody>
      </p:sp>
    </p:spTree>
    <p:extLst>
      <p:ext uri="{BB962C8B-B14F-4D97-AF65-F5344CB8AC3E}">
        <p14:creationId xmlns:p14="http://schemas.microsoft.com/office/powerpoint/2010/main" val="2519196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750E0C-F56C-4C5F-92E3-AB06D4DEB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610" y="857250"/>
            <a:ext cx="53087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0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72341" y="1629296"/>
            <a:ext cx="6758248" cy="2793076"/>
          </a:xfrm>
        </p:spPr>
        <p:txBody>
          <a:bodyPr>
            <a:normAutofit fontScale="90000"/>
          </a:bodyPr>
          <a:lstStyle/>
          <a:p>
            <a:r>
              <a:rPr lang="en-GB" dirty="0"/>
              <a:t>Market for Students; opportunities and threats </a:t>
            </a:r>
          </a:p>
        </p:txBody>
      </p:sp>
    </p:spTree>
    <p:extLst>
      <p:ext uri="{BB962C8B-B14F-4D97-AF65-F5344CB8AC3E}">
        <p14:creationId xmlns:p14="http://schemas.microsoft.com/office/powerpoint/2010/main" val="4091989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 Open Market for Student Recruitment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399" y="2086495"/>
            <a:ext cx="81963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Following incremental interventions, a total removal of student number caps came into effect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By 2030 changes in demography alone will lead to 50K more English domiciled UG Students entering UK Universities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If participation levels increase at the average of the previous 15 years, a further 350K UG Students will enter UK Universities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So potentially more students but also greater competition</a:t>
            </a:r>
          </a:p>
        </p:txBody>
      </p:sp>
    </p:spTree>
    <p:extLst>
      <p:ext uri="{BB962C8B-B14F-4D97-AF65-F5344CB8AC3E}">
        <p14:creationId xmlns:p14="http://schemas.microsoft.com/office/powerpoint/2010/main" val="1398667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58" y="980246"/>
            <a:ext cx="7512084" cy="42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3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07" y="1097280"/>
            <a:ext cx="6628282" cy="458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1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36" y="1346662"/>
            <a:ext cx="7908586" cy="421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89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98267-16F3-49D7-B04C-4DE96B3C6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52" t="35406" r="21282" b="16524"/>
          <a:stretch/>
        </p:blipFill>
        <p:spPr>
          <a:xfrm>
            <a:off x="564827" y="1250121"/>
            <a:ext cx="8014345" cy="378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88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51312" y="1757795"/>
            <a:ext cx="6858001" cy="2419350"/>
          </a:xfrm>
        </p:spPr>
        <p:txBody>
          <a:bodyPr>
            <a:normAutofit/>
          </a:bodyPr>
          <a:lstStyle/>
          <a:p>
            <a:r>
              <a:rPr lang="en-GB" sz="5400" dirty="0"/>
              <a:t>Responding to the Competition</a:t>
            </a:r>
          </a:p>
        </p:txBody>
      </p:sp>
    </p:spTree>
    <p:extLst>
      <p:ext uri="{BB962C8B-B14F-4D97-AF65-F5344CB8AC3E}">
        <p14:creationId xmlns:p14="http://schemas.microsoft.com/office/powerpoint/2010/main" val="143763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71E440C-29A4-B942-93AD-9E534ECD34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FC7551-B307-BB3E-4979-85440EAD19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Challenges (and Opportunities) for the “Cusp” University</a:t>
            </a:r>
          </a:p>
        </p:txBody>
      </p:sp>
    </p:spTree>
    <p:extLst>
      <p:ext uri="{BB962C8B-B14F-4D97-AF65-F5344CB8AC3E}">
        <p14:creationId xmlns:p14="http://schemas.microsoft.com/office/powerpoint/2010/main" val="725425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Enhancing Student Recruitment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393" y="1995055"/>
            <a:ext cx="7963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Putting students first</a:t>
            </a:r>
          </a:p>
          <a:p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Chasing International Students for our campuses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+mj-lt"/>
              </a:rPr>
              <a:t>HEPI and UUK (2021): 273,000 first-year international students entered UK HE in 2018/19, a 54% increase since 2006/07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+mj-lt"/>
              </a:rPr>
              <a:t>Net economic effect of £25.9m</a:t>
            </a:r>
          </a:p>
          <a:p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New Foundation Years (but a possible fee cap)</a:t>
            </a:r>
          </a:p>
          <a:p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Improve both digital marketing and physical presences in international recruitment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Online Distance Learning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706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001476"/>
              </p:ext>
            </p:extLst>
          </p:nvPr>
        </p:nvGraphicFramePr>
        <p:xfrm>
          <a:off x="1679171" y="1396539"/>
          <a:ext cx="5710844" cy="34165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10844">
                  <a:extLst>
                    <a:ext uri="{9D8B030D-6E8A-4147-A177-3AD203B41FA5}">
                      <a16:colId xmlns:a16="http://schemas.microsoft.com/office/drawing/2014/main" val="1077024659"/>
                    </a:ext>
                  </a:extLst>
                </a:gridCol>
              </a:tblGrid>
              <a:tr h="722631">
                <a:tc>
                  <a:txBody>
                    <a:bodyPr/>
                    <a:lstStyle/>
                    <a:p>
                      <a:pPr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Transnational education</a:t>
                      </a:r>
                      <a:endParaRPr lang="en-GB" sz="2000" dirty="0">
                        <a:effectLst/>
                        <a:latin typeface="+mj-lt"/>
                        <a:ea typeface="Franklin Gothic Demi Cond" panose="020B07060304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2588833"/>
                  </a:ext>
                </a:extLst>
              </a:tr>
              <a:tr h="2693900">
                <a:tc>
                  <a:txBody>
                    <a:bodyPr/>
                    <a:lstStyle/>
                    <a:p>
                      <a:pPr marL="57150" marR="109855" algn="ctr">
                        <a:lnSpc>
                          <a:spcPts val="5060"/>
                        </a:lnSpc>
                        <a:spcAft>
                          <a:spcPts val="0"/>
                        </a:spcAft>
                      </a:pPr>
                      <a:r>
                        <a:rPr lang="en-US" sz="46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c.700,000</a:t>
                      </a:r>
                      <a:endParaRPr lang="en-GB" sz="1100" dirty="0"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75565" marR="109855" algn="ctr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students are studying for</a:t>
                      </a:r>
                      <a:endParaRPr lang="en-GB" sz="1100" dirty="0"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74295" marR="109855" algn="ctr">
                        <a:lnSpc>
                          <a:spcPts val="925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a UK degree overseas.</a:t>
                      </a:r>
                      <a:endParaRPr lang="en-GB" sz="1100" dirty="0">
                        <a:effectLst/>
                        <a:latin typeface="+mj-lt"/>
                        <a:ea typeface="Franklin Gothic Demi Cond" panose="020B07060304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8787830"/>
                  </a:ext>
                </a:extLst>
              </a:tr>
            </a:tbl>
          </a:graphicData>
        </a:graphic>
      </p:graphicFrame>
      <p:pic>
        <p:nvPicPr>
          <p:cNvPr id="73" name="image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8654" y="3277292"/>
            <a:ext cx="944880" cy="97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89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457815"/>
              </p:ext>
            </p:extLst>
          </p:nvPr>
        </p:nvGraphicFramePr>
        <p:xfrm>
          <a:off x="1596044" y="1429790"/>
          <a:ext cx="6035040" cy="34256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46798">
                  <a:extLst>
                    <a:ext uri="{9D8B030D-6E8A-4147-A177-3AD203B41FA5}">
                      <a16:colId xmlns:a16="http://schemas.microsoft.com/office/drawing/2014/main" val="483849236"/>
                    </a:ext>
                  </a:extLst>
                </a:gridCol>
                <a:gridCol w="1977978">
                  <a:extLst>
                    <a:ext uri="{9D8B030D-6E8A-4147-A177-3AD203B41FA5}">
                      <a16:colId xmlns:a16="http://schemas.microsoft.com/office/drawing/2014/main" val="528212093"/>
                    </a:ext>
                  </a:extLst>
                </a:gridCol>
                <a:gridCol w="2010264">
                  <a:extLst>
                    <a:ext uri="{9D8B030D-6E8A-4147-A177-3AD203B41FA5}">
                      <a16:colId xmlns:a16="http://schemas.microsoft.com/office/drawing/2014/main" val="2799273318"/>
                    </a:ext>
                  </a:extLst>
                </a:gridCol>
              </a:tblGrid>
              <a:tr h="714894">
                <a:tc gridSpan="3">
                  <a:txBody>
                    <a:bodyPr/>
                    <a:lstStyle/>
                    <a:p>
                      <a:pPr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International students make up...</a:t>
                      </a:r>
                      <a:endParaRPr lang="en-GB" sz="1800" dirty="0">
                        <a:effectLst/>
                        <a:latin typeface="+mj-lt"/>
                        <a:ea typeface="Franklin Gothic Demi Cond" panose="020B07060304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998644"/>
                  </a:ext>
                </a:extLst>
              </a:tr>
              <a:tr h="2710794">
                <a:tc>
                  <a:txBody>
                    <a:bodyPr/>
                    <a:lstStyle/>
                    <a:p>
                      <a:pPr marL="27940" marR="41275" algn="ctr">
                        <a:lnSpc>
                          <a:spcPts val="513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46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20%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27940" marR="20320" algn="ctr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of the total student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27940" marR="19685" algn="ctr">
                        <a:lnSpc>
                          <a:spcPts val="92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population.</a:t>
                      </a:r>
                    </a:p>
                    <a:p>
                      <a:pPr marL="27940" marR="19685" algn="ctr">
                        <a:lnSpc>
                          <a:spcPts val="92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j-lt"/>
                        <a:ea typeface="Franklin Gothic Demi Cond" panose="020B0706030402020204" pitchFamily="34" charset="0"/>
                        <a:cs typeface="Calibri" panose="020F0502020204030204" pitchFamily="34" charset="0"/>
                      </a:endParaRPr>
                    </a:p>
                    <a:p>
                      <a:pPr marL="27940" marR="19685" algn="ctr">
                        <a:lnSpc>
                          <a:spcPts val="92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j-lt"/>
                        <a:ea typeface="Franklin Gothic Demi Cond" panose="020B0706030402020204" pitchFamily="34" charset="0"/>
                        <a:cs typeface="Calibri" panose="020F0502020204030204" pitchFamily="34" charset="0"/>
                      </a:endParaRPr>
                    </a:p>
                    <a:p>
                      <a:pPr marL="27940" marR="19685" algn="ctr">
                        <a:lnSpc>
                          <a:spcPts val="92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j-lt"/>
                        <a:ea typeface="Franklin Gothic Demi Cond" panose="020B0706030402020204" pitchFamily="34" charset="0"/>
                        <a:cs typeface="Calibri" panose="020F0502020204030204" pitchFamily="34" charset="0"/>
                      </a:endParaRPr>
                    </a:p>
                    <a:p>
                      <a:pPr marL="27940" marR="19685" algn="ctr">
                        <a:lnSpc>
                          <a:spcPts val="92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j-lt"/>
                        <a:ea typeface="Franklin Gothic Demi Cond" panose="020B0706030402020204" pitchFamily="34" charset="0"/>
                        <a:cs typeface="Calibri" panose="020F0502020204030204" pitchFamily="34" charset="0"/>
                      </a:endParaRPr>
                    </a:p>
                    <a:p>
                      <a:pPr marL="27940" marR="19685" algn="ctr">
                        <a:lnSpc>
                          <a:spcPts val="925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+mj-lt"/>
                        <a:ea typeface="Franklin Gothic Demi Cond" panose="020B07060304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71755" algn="ctr">
                        <a:lnSpc>
                          <a:spcPts val="5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46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14%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78740" marR="73025" algn="ctr">
                        <a:lnSpc>
                          <a:spcPts val="995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of all undergraduates.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Franklin Gothic Demi Cond" panose="020B07060304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93980" algn="ctr">
                        <a:lnSpc>
                          <a:spcPts val="5185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4600" spc="-235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36%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96520" marR="66040" algn="ctr">
                        <a:lnSpc>
                          <a:spcPts val="995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of </a:t>
                      </a:r>
                      <a:r>
                        <a:rPr lang="en-US" sz="900" spc="-15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all</a:t>
                      </a:r>
                      <a:r>
                        <a:rPr lang="en-US" sz="900" spc="-95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spc="-2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postgraduates.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Franklin Gothic Demi Cond" panose="020B07060304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37921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516" y="3759882"/>
            <a:ext cx="849419" cy="706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018" y="3759882"/>
            <a:ext cx="611092" cy="611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678" y="3779662"/>
            <a:ext cx="991498" cy="59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40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977124-A723-41E5-A366-0BBCF785F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16" t="21057" r="20143" b="12271"/>
          <a:stretch/>
        </p:blipFill>
        <p:spPr>
          <a:xfrm>
            <a:off x="476093" y="684442"/>
            <a:ext cx="7681100" cy="466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54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01534269"/>
              </p:ext>
            </p:extLst>
          </p:nvPr>
        </p:nvGraphicFramePr>
        <p:xfrm>
          <a:off x="1920240" y="515390"/>
          <a:ext cx="5145578" cy="2668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/>
          <p:cNvSpPr/>
          <p:nvPr/>
        </p:nvSpPr>
        <p:spPr>
          <a:xfrm>
            <a:off x="3291840" y="3316778"/>
            <a:ext cx="2585258" cy="19202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+mj-lt"/>
              </a:rPr>
              <a:t>48% of International Students</a:t>
            </a:r>
          </a:p>
        </p:txBody>
      </p:sp>
    </p:spTree>
    <p:extLst>
      <p:ext uri="{BB962C8B-B14F-4D97-AF65-F5344CB8AC3E}">
        <p14:creationId xmlns:p14="http://schemas.microsoft.com/office/powerpoint/2010/main" val="3974496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FB4C09B0-3380-46B5-BEA6-DE45D9163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32" y="350298"/>
            <a:ext cx="6053177" cy="62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95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075" y="2019300"/>
            <a:ext cx="6086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Size and Shape Discussions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Portfolio Review and Curriculum Reforms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Reform of Pedagogy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38BC8A5-F4E8-4F00-BF24-4E18E5C1A6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Other Responses</a:t>
            </a:r>
          </a:p>
        </p:txBody>
      </p:sp>
    </p:spTree>
    <p:extLst>
      <p:ext uri="{BB962C8B-B14F-4D97-AF65-F5344CB8AC3E}">
        <p14:creationId xmlns:p14="http://schemas.microsoft.com/office/powerpoint/2010/main" val="2128997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University of the Future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2075" y="2019300"/>
            <a:ext cx="6086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Long Term: A Radical Reinvention?</a:t>
            </a:r>
            <a:endParaRPr lang="en-GB" dirty="0"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Future of the Residential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Remote Working/Remote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Use of the Estate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Delivering More with Less</a:t>
            </a:r>
          </a:p>
        </p:txBody>
      </p:sp>
    </p:spTree>
    <p:extLst>
      <p:ext uri="{BB962C8B-B14F-4D97-AF65-F5344CB8AC3E}">
        <p14:creationId xmlns:p14="http://schemas.microsoft.com/office/powerpoint/2010/main" val="32635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2075" y="2019300"/>
            <a:ext cx="60864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+mj-lt"/>
              </a:rPr>
              <a:t>Thank you for listening.</a:t>
            </a:r>
          </a:p>
          <a:p>
            <a:pPr algn="ctr"/>
            <a:endParaRPr lang="en-GB" sz="4400" dirty="0">
              <a:latin typeface="+mj-lt"/>
            </a:endParaRPr>
          </a:p>
          <a:p>
            <a:pPr algn="ctr"/>
            <a:r>
              <a:rPr lang="en-GB" sz="4400" dirty="0">
                <a:latin typeface="+mj-lt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523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D1B579-6F3F-05E1-7A8D-631928CFBB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“Cusp” universities are heavily reliant on student fees.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But student recruitment is volatile.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And student expectations for the delivery of their education are changing.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And we have to cope with the legacies of the pandemic.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And the challenge of maintaining market share.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Universities in the “squeezed middle” are vulnerable to changes in intake tariffs at the top of the hierarchy.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And perceptions of brand quality are changing too, and not necessarily to the advantage of the “cusp” universities.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It’s are continuous challenge to be able to delineate our distinctiveness.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And the effects of the cost of living crisis cut deeper in smaller institutions with less financial resilience.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3FFAA-C3EA-D11C-4CDF-4FE459FE0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Competition, Brand, Scale, Costs (</a:t>
            </a:r>
            <a:r>
              <a:rPr lang="en-GB" dirty="0" err="1"/>
              <a:t>i</a:t>
            </a:r>
            <a:r>
              <a:rPr lang="en-GB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3593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676EA9-ED0D-7247-F69B-4EE77B1AE0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Larger cross subsidies into research (and science teaching) than in Russell Group institutions.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Cost of delivering degree apprenticeships.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Lack of any real (TRAC) margin from teaching home undergraduates.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Small cohorts at home PGT level.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Lack of critical mass which can easily support a world-recognised brand.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Will small/medium sized research universities be able to leverage advantage from the Lifelong Learning Entitlement?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r>
              <a:rPr lang="en-GB" b="1" dirty="0"/>
              <a:t>In sum, small or medium-sized research intensive universities are operating in a challenging environment and some are facing significant difficulty</a:t>
            </a:r>
          </a:p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D816B3-1600-1B5D-9EAD-4947D50E8A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Competition, Brand, Scale, Costs (ii)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46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18061" y="1815984"/>
            <a:ext cx="6858001" cy="2419350"/>
          </a:xfrm>
        </p:spPr>
        <p:txBody>
          <a:bodyPr>
            <a:normAutofit/>
          </a:bodyPr>
          <a:lstStyle/>
          <a:p>
            <a:r>
              <a:rPr lang="en-GB" dirty="0"/>
              <a:t>Financial Challenges</a:t>
            </a:r>
          </a:p>
        </p:txBody>
      </p:sp>
    </p:spTree>
    <p:extLst>
      <p:ext uri="{BB962C8B-B14F-4D97-AF65-F5344CB8AC3E}">
        <p14:creationId xmlns:p14="http://schemas.microsoft.com/office/powerpoint/2010/main" val="354060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  <a:cs typeface="Calibri" panose="020F0502020204030204" pitchFamily="34" charset="0"/>
              </a:rPr>
              <a:t>UG home tuition fees grew to £9,000 in 2012 but this was offset by a massive fall in teaching grants.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  <a:cs typeface="Calibri" panose="020F0502020204030204" pitchFamily="34" charset="0"/>
              </a:rPr>
              <a:t>Regulated UG fees now frozen at a maximum of £9,250 up to and including the 2024-2025 academic year.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  <a:cs typeface="Calibri" panose="020F0502020204030204" pitchFamily="34" charset="0"/>
              </a:rPr>
              <a:t>Fee income had been falling in real terms by more than 3% per annum; but this reduction is greater now inflation is at much higher levels and has reached a 30-year high.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  <a:cs typeface="Calibri" panose="020F0502020204030204" pitchFamily="34" charset="0"/>
              </a:rPr>
              <a:t>Little likelihood of a significant increase in regulated fees any time soon.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  <a:cs typeface="Calibri" panose="020F0502020204030204" pitchFamily="34" charset="0"/>
              </a:rPr>
              <a:t>Pay costs could rise by up to 20% by 2025/2026: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  <a:cs typeface="Calibri" panose="020F0502020204030204" pitchFamily="34" charset="0"/>
              </a:rPr>
              <a:t>Salaries paid on incremental scales and under national pay bargaining for all academic staff under professorial level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  <a:cs typeface="Calibri" panose="020F0502020204030204" pitchFamily="34" charset="0"/>
              </a:rPr>
              <a:t>Pension scheme costs and benefits.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  <a:cs typeface="Calibri" panose="020F0502020204030204" pitchFamily="34" charset="0"/>
              </a:rPr>
              <a:t>Government Response to </a:t>
            </a:r>
            <a:r>
              <a:rPr lang="en-GB" sz="1700" dirty="0" err="1">
                <a:latin typeface="+mj-lt"/>
                <a:cs typeface="Calibri" panose="020F0502020204030204" pitchFamily="34" charset="0"/>
              </a:rPr>
              <a:t>Augar</a:t>
            </a:r>
            <a:r>
              <a:rPr lang="en-GB" sz="1700" dirty="0">
                <a:latin typeface="+mj-lt"/>
                <a:cs typeface="Calibri" panose="020F0502020204030204" pitchFamily="34" charset="0"/>
              </a:rPr>
              <a:t>: likely change to funding for Foundation Years (£5,197 fee cap)?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  <a:cs typeface="Calibri" panose="020F0502020204030204" pitchFamily="34" charset="0"/>
              </a:rPr>
              <a:t>Minimum Entry Requirements? Robert </a:t>
            </a:r>
            <a:r>
              <a:rPr lang="en-GB" sz="1700" dirty="0" err="1">
                <a:latin typeface="+mj-lt"/>
                <a:cs typeface="Calibri" panose="020F0502020204030204" pitchFamily="34" charset="0"/>
              </a:rPr>
              <a:t>Halfon</a:t>
            </a:r>
            <a:r>
              <a:rPr lang="en-GB" sz="1700" dirty="0">
                <a:latin typeface="+mj-lt"/>
                <a:cs typeface="Calibri" panose="020F0502020204030204" pitchFamily="34" charset="0"/>
              </a:rPr>
              <a:t> said to be against.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  <a:cs typeface="Calibri" panose="020F0502020204030204" pitchFamily="34" charset="0"/>
              </a:rPr>
              <a:t>Student Number Control for England “still under discussion” (THE 10 February 2023).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  <a:cs typeface="Calibri" panose="020F0502020204030204" pitchFamily="34" charset="0"/>
              </a:rPr>
              <a:t>Compare the big beast: the University of Manchester’s total income in 2021-2022 increased by £116.8m (10.6%) to £1.217 billion. Only 53% of its total income is tuition fees. 22% of its income (£270.6m) is research grants and contracts. Its “underlying staff costs” (excluding USS pension adjustment) are £597.3 million. Its adjusted operating surplus for the 12 months to 31 July 2022 was £119.7m (9.8% of income), up from £61.4m (£5.6% of income) in 2020/21. But it nonetheless has a “programme of activities aimed at improving the financial strength of the University”. </a:t>
            </a:r>
          </a:p>
          <a:p>
            <a:pPr lvl="1"/>
            <a:endParaRPr lang="en-GB" sz="1700" dirty="0">
              <a:latin typeface="+mj-lt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Income and Cost</a:t>
            </a:r>
          </a:p>
        </p:txBody>
      </p:sp>
    </p:spTree>
    <p:extLst>
      <p:ext uri="{BB962C8B-B14F-4D97-AF65-F5344CB8AC3E}">
        <p14:creationId xmlns:p14="http://schemas.microsoft.com/office/powerpoint/2010/main" val="184246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731" y="714895"/>
            <a:ext cx="7958526" cy="611499"/>
          </a:xfrm>
        </p:spPr>
        <p:txBody>
          <a:bodyPr>
            <a:normAutofit fontScale="85000" lnSpcReduction="20000"/>
          </a:bodyPr>
          <a:lstStyle/>
          <a:p>
            <a:r>
              <a:rPr lang="en-GB" sz="5200" dirty="0">
                <a:cs typeface="Calibri" panose="020F0502020204030204" pitchFamily="34" charset="0"/>
              </a:rPr>
              <a:t>Capital</a:t>
            </a:r>
            <a:r>
              <a:rPr lang="en-GB" sz="5400" dirty="0"/>
              <a:t> Investment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8764" y="1845425"/>
            <a:ext cx="824622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</a:rPr>
              <a:t>From 1997, universities received capital grants for teaching and research from the government. These made a large contribution to estates funding</a:t>
            </a:r>
          </a:p>
          <a:p>
            <a:endParaRPr lang="en-GB" sz="17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</a:rPr>
              <a:t>Since 2008, successive changes have removed meaningful government contributions to teaching and research capital. Universities have therefore had to find other ways to finance new buildings and estates projects</a:t>
            </a:r>
          </a:p>
          <a:p>
            <a:endParaRPr lang="en-GB" sz="17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</a:rPr>
              <a:t>The sector is now reliant 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1700" dirty="0">
              <a:latin typeface="+mj-lt"/>
            </a:endParaRP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</a:rPr>
              <a:t>Generating surpluses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</a:rPr>
              <a:t>Cash balances from previous surpluses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</a:rPr>
              <a:t>Philanthropy and matched funding: in practice only top 10 HEIs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</a:rPr>
              <a:t>Loans</a:t>
            </a:r>
          </a:p>
          <a:p>
            <a:pPr marL="628650" lvl="1" indent="-28575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</a:rPr>
              <a:t>Working with third parties</a:t>
            </a:r>
          </a:p>
          <a:p>
            <a:pPr marL="342900" lvl="1"/>
            <a:endParaRPr lang="en-GB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08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731" y="714895"/>
            <a:ext cx="7958526" cy="611499"/>
          </a:xfrm>
        </p:spPr>
        <p:txBody>
          <a:bodyPr>
            <a:normAutofit fontScale="85000" lnSpcReduction="20000"/>
          </a:bodyPr>
          <a:lstStyle/>
          <a:p>
            <a:r>
              <a:rPr lang="en-GB" sz="5200" dirty="0">
                <a:cs typeface="Calibri" panose="020F0502020204030204" pitchFamily="34" charset="0"/>
              </a:rPr>
              <a:t>Current Financial Health (1)</a:t>
            </a:r>
            <a:endParaRPr lang="en-GB" sz="5400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8764" y="1845425"/>
            <a:ext cx="82462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i="1" dirty="0">
                <a:latin typeface="+mj-lt"/>
              </a:rPr>
              <a:t>Regulating the financial sustainability of higher education providers in England,</a:t>
            </a:r>
            <a:endParaRPr lang="en-GB" sz="1700" dirty="0">
              <a:latin typeface="+mj-lt"/>
            </a:endParaRPr>
          </a:p>
          <a:p>
            <a:pPr algn="ctr"/>
            <a:r>
              <a:rPr lang="en-GB" sz="1700" dirty="0">
                <a:latin typeface="+mj-lt"/>
              </a:rPr>
              <a:t>National Audit Office, 9 March 2022</a:t>
            </a:r>
          </a:p>
          <a:p>
            <a:endParaRPr lang="en-GB" sz="17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</a:rPr>
              <a:t>Proportion of registered HEIs with an in-year deficit (even after adjusting for the impact of pension deficits) has increased from 5% in 2015/2016 to 32% in 2019/2020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17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</a:rPr>
              <a:t>The number with an in-year deficit of 5% or more of income has grown each year too: from 1/133 (1%) in 2015/2016 to 37/244 (15%) in 2019/2020</a:t>
            </a:r>
          </a:p>
          <a:p>
            <a:endParaRPr lang="en-GB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1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731" y="714895"/>
            <a:ext cx="7958526" cy="611499"/>
          </a:xfrm>
        </p:spPr>
        <p:txBody>
          <a:bodyPr>
            <a:normAutofit fontScale="85000" lnSpcReduction="20000"/>
          </a:bodyPr>
          <a:lstStyle/>
          <a:p>
            <a:r>
              <a:rPr lang="en-GB" sz="5200" dirty="0" err="1">
                <a:cs typeface="Calibri" panose="020F0502020204030204" pitchFamily="34" charset="0"/>
              </a:rPr>
              <a:t>Curent</a:t>
            </a:r>
            <a:r>
              <a:rPr lang="en-GB" sz="5200" dirty="0">
                <a:cs typeface="Calibri" panose="020F0502020204030204" pitchFamily="34" charset="0"/>
              </a:rPr>
              <a:t> Financial Health (2)</a:t>
            </a:r>
            <a:endParaRPr lang="en-GB" sz="5400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8764" y="1845425"/>
            <a:ext cx="82462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7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17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17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</a:rPr>
              <a:t>The population of registered HE providers has increased following the registration of many smaller providers, but the recent trend of rising in-year deficits also applies to providers for which there are continuous data over the whole period from 2015/2016.</a:t>
            </a:r>
          </a:p>
          <a:p>
            <a:endParaRPr lang="en-GB" sz="17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1700" dirty="0">
                <a:latin typeface="+mj-lt"/>
              </a:rPr>
              <a:t>20 of the 80 providers with in-year deficits in 2019/2020 have been in deficit for at least three years.</a:t>
            </a:r>
          </a:p>
        </p:txBody>
      </p:sp>
    </p:spTree>
    <p:extLst>
      <p:ext uri="{BB962C8B-B14F-4D97-AF65-F5344CB8AC3E}">
        <p14:creationId xmlns:p14="http://schemas.microsoft.com/office/powerpoint/2010/main" val="552353391"/>
      </p:ext>
    </p:extLst>
  </p:cSld>
  <p:clrMapOvr>
    <a:masterClrMapping/>
  </p:clrMapOvr>
</p:sld>
</file>

<file path=ppt/theme/theme1.xml><?xml version="1.0" encoding="utf-8"?>
<a:theme xmlns:a="http://schemas.openxmlformats.org/drawingml/2006/main" name="UoS Title 1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8003EDE2-31AE-4B85-BBFF-9D099B6B1E5C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oS Title 1 Photography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22D82D01-EC9C-4EAD-8B3D-025619A61275}"/>
    </a:ext>
  </a:extLst>
</a:theme>
</file>

<file path=ppt/theme/theme3.xml><?xml version="1.0" encoding="utf-8"?>
<a:theme xmlns:a="http://schemas.openxmlformats.org/drawingml/2006/main" name="UoS Title 2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06F2081F-71D5-4313-BFE0-71CAC04C70C2}"/>
    </a:ext>
  </a:extLst>
</a:theme>
</file>

<file path=ppt/theme/theme4.xml><?xml version="1.0" encoding="utf-8"?>
<a:theme xmlns:a="http://schemas.openxmlformats.org/drawingml/2006/main" name="UoS Title 2 Photography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1E6E0983-90E4-485F-88AC-91532DD3FE8B}"/>
    </a:ext>
  </a:extLst>
</a:theme>
</file>

<file path=ppt/theme/theme5.xml><?xml version="1.0" encoding="utf-8"?>
<a:theme xmlns:a="http://schemas.openxmlformats.org/drawingml/2006/main" name="Cobalt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4B0B6EA9-8E0D-4F72-8302-E88B3B1F1324}"/>
    </a:ext>
  </a:extLst>
</a:theme>
</file>

<file path=ppt/theme/theme6.xml><?xml version="1.0" encoding="utf-8"?>
<a:theme xmlns:a="http://schemas.openxmlformats.org/drawingml/2006/main" name="Turquois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2171F1C2-6428-4C44-9532-700C2E24A372}"/>
    </a:ext>
  </a:extLst>
</a:theme>
</file>

<file path=ppt/theme/theme7.xml><?xml version="1.0" encoding="utf-8"?>
<a:theme xmlns:a="http://schemas.openxmlformats.org/drawingml/2006/main" name="Orang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BC0C09B7-BD1F-4F25-8C9C-C89A2C93230F}"/>
    </a:ext>
  </a:extLst>
</a:theme>
</file>

<file path=ppt/theme/theme8.xml><?xml version="1.0" encoding="utf-8"?>
<a:theme xmlns:a="http://schemas.openxmlformats.org/drawingml/2006/main" name="Blu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BE651764-881C-46F0-BAE6-D1AD39131839}"/>
    </a:ext>
  </a:extLst>
</a:theme>
</file>

<file path=ppt/theme/theme9.xml><?xml version="1.0" encoding="utf-8"?>
<a:theme xmlns:a="http://schemas.openxmlformats.org/drawingml/2006/main" name="Grape - UoS Content">
  <a:themeElements>
    <a:clrScheme name="UoS">
      <a:dk1>
        <a:srgbClr val="000000"/>
      </a:dk1>
      <a:lt1>
        <a:srgbClr val="FFFFFF"/>
      </a:lt1>
      <a:dk2>
        <a:srgbClr val="1D428A"/>
      </a:dk2>
      <a:lt2>
        <a:srgbClr val="D0D3D4"/>
      </a:lt2>
      <a:accent1>
        <a:srgbClr val="00BFB3"/>
      </a:accent1>
      <a:accent2>
        <a:srgbClr val="DC582A"/>
      </a:accent2>
      <a:accent3>
        <a:srgbClr val="FFC845"/>
      </a:accent3>
      <a:accent4>
        <a:srgbClr val="7DA1C4"/>
      </a:accent4>
      <a:accent5>
        <a:srgbClr val="5D3754"/>
      </a:accent5>
      <a:accent6>
        <a:srgbClr val="BE84A3"/>
      </a:accent6>
      <a:hlink>
        <a:srgbClr val="169ACF"/>
      </a:hlink>
      <a:folHlink>
        <a:srgbClr val="169ACF"/>
      </a:folHlink>
    </a:clrScheme>
    <a:fontScheme name="University of Sussex templat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oS PowerPoint template - Standard.potx" id="{263A44CD-C9DD-4D6C-91D8-1B593EE87F80}" vid="{E9B942CE-CE2B-4D60-BFEC-8A8500C9109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B0074CA02EB944A6AC910E243111CA" ma:contentTypeVersion="10" ma:contentTypeDescription="Create a new document." ma:contentTypeScope="" ma:versionID="221f99f3d5831cf03ca396c277c121d7">
  <xsd:schema xmlns:xsd="http://www.w3.org/2001/XMLSchema" xmlns:xs="http://www.w3.org/2001/XMLSchema" xmlns:p="http://schemas.microsoft.com/office/2006/metadata/properties" xmlns:ns2="e8c0174e-acb7-4fe7-9cf5-529fb10a380d" xmlns:ns3="ebafc7a9-991f-4022-8db5-2efcd0e0946a" targetNamespace="http://schemas.microsoft.com/office/2006/metadata/properties" ma:root="true" ma:fieldsID="786adbd181d537afd410ec4a60580746" ns2:_="" ns3:_="">
    <xsd:import namespace="e8c0174e-acb7-4fe7-9cf5-529fb10a380d"/>
    <xsd:import namespace="ebafc7a9-991f-4022-8db5-2efcd0e094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0174e-acb7-4fe7-9cf5-529fb10a38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b747f01-5c16-45b4-bdfc-3b3d128547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fc7a9-991f-4022-8db5-2efcd0e094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e6399ef-f538-4cc5-95f4-aa53474b4879}" ma:internalName="TaxCatchAll" ma:showField="CatchAllData" ma:web="ebafc7a9-991f-4022-8db5-2efcd0e094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c0174e-acb7-4fe7-9cf5-529fb10a380d">
      <Terms xmlns="http://schemas.microsoft.com/office/infopath/2007/PartnerControls"/>
    </lcf76f155ced4ddcb4097134ff3c332f>
    <TaxCatchAll xmlns="ebafc7a9-991f-4022-8db5-2efcd0e0946a" xsi:nil="true"/>
  </documentManagement>
</p:properties>
</file>

<file path=customXml/itemProps1.xml><?xml version="1.0" encoding="utf-8"?>
<ds:datastoreItem xmlns:ds="http://schemas.openxmlformats.org/officeDocument/2006/customXml" ds:itemID="{082EAF06-D9BE-48AF-8494-6A3245305757}"/>
</file>

<file path=customXml/itemProps2.xml><?xml version="1.0" encoding="utf-8"?>
<ds:datastoreItem xmlns:ds="http://schemas.openxmlformats.org/officeDocument/2006/customXml" ds:itemID="{AA22C116-EC03-4EFC-B3B0-D54DCEF86E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E9BC41-29AB-40A4-9321-5A4ED18B6CE5}">
  <ds:schemaRefs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9ddba96a-de24-469c-8f9e-833e9d0636bc"/>
    <ds:schemaRef ds:uri="57346b74-4f38-4440-9252-e581470d0c4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UoS PowerPoint template - Standard</Template>
  <TotalTime>2343</TotalTime>
  <Words>1096</Words>
  <Application>Microsoft Office PowerPoint</Application>
  <PresentationFormat>On-screen Show (4:3)</PresentationFormat>
  <Paragraphs>131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Calibri</vt:lpstr>
      <vt:lpstr>Courier New</vt:lpstr>
      <vt:lpstr>Georgia</vt:lpstr>
      <vt:lpstr>Wingdings</vt:lpstr>
      <vt:lpstr>UoS Title 1</vt:lpstr>
      <vt:lpstr>UoS Title 1 Photography</vt:lpstr>
      <vt:lpstr>UoS Title 2</vt:lpstr>
      <vt:lpstr>UoS Title 2 Photography</vt:lpstr>
      <vt:lpstr>Cobalt - UoS Content</vt:lpstr>
      <vt:lpstr>Turquoise - UoS Content</vt:lpstr>
      <vt:lpstr>Orange - UoS Content</vt:lpstr>
      <vt:lpstr>Blue - UoS Content</vt:lpstr>
      <vt:lpstr>Grape - UoS Content</vt:lpstr>
      <vt:lpstr>Whither the “Cusp” University?   What challenges will research-intensive universities outside the Russell Group face across the next five years?   </vt:lpstr>
      <vt:lpstr>The Challenges (and Opportunities) for the “Cusp” University</vt:lpstr>
      <vt:lpstr>PowerPoint Presentation</vt:lpstr>
      <vt:lpstr>PowerPoint Presentation</vt:lpstr>
      <vt:lpstr>Financial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for Students; opportunities and threats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Responding to the Competition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Sussex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Recruitment – Here, There, and Everywhere</dc:title>
  <dc:creator>Jody-Aisha Southam</dc:creator>
  <cp:lastModifiedBy>Stephen Shute</cp:lastModifiedBy>
  <cp:revision>28</cp:revision>
  <cp:lastPrinted>2019-09-30T08:29:25Z</cp:lastPrinted>
  <dcterms:created xsi:type="dcterms:W3CDTF">2019-09-26T11:50:43Z</dcterms:created>
  <dcterms:modified xsi:type="dcterms:W3CDTF">2023-03-28T14:47:40Z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0x010100FAB0074CA02EB944A6AC910E243111CA</vt:lpwstr>
  </property>
</Properties>
</file>