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357" r:id="rId2"/>
    <p:sldId id="358" r:id="rId3"/>
    <p:sldId id="359" r:id="rId4"/>
    <p:sldId id="360" r:id="rId5"/>
    <p:sldId id="365" r:id="rId6"/>
    <p:sldId id="361" r:id="rId7"/>
    <p:sldId id="362" r:id="rId8"/>
    <p:sldId id="343" r:id="rId9"/>
    <p:sldId id="364" r:id="rId10"/>
    <p:sldId id="336" r:id="rId11"/>
  </p:sldIdLst>
  <p:sldSz cx="9144000" cy="6858000" type="screen4x3"/>
  <p:notesSz cx="6662738" cy="9926638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c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786" autoAdjust="0"/>
  </p:normalViewPr>
  <p:slideViewPr>
    <p:cSldViewPr>
      <p:cViewPr varScale="1">
        <p:scale>
          <a:sx n="82" d="100"/>
          <a:sy n="82" d="100"/>
        </p:scale>
        <p:origin x="-1200" y="-112"/>
      </p:cViewPr>
      <p:guideLst>
        <p:guide orient="horz" pos="1920"/>
        <p:guide orient="horz" pos="1776"/>
        <p:guide orient="horz" pos="1728"/>
        <p:guide pos="2112"/>
        <p:guide pos="1056"/>
        <p:guide pos="9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GB"/>
              <a:t>test for images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0240123-59ED-4E27-BE4A-C3BF9F23F0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04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C23124F-8072-4654-BE23-96F7E52EEC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21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DED9-C8D8-444A-AC42-829D3372FE04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6220-F544-49EE-B886-052DDF30C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727D-05F3-4DFB-9886-32B90CD6503C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FBE5-B988-49D7-A784-5C603CF0C4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0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ECF7D-EB6A-4198-A805-459E52EA7766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34AA-984B-4D53-970F-CA2396BD1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2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78EA-9EF2-49CE-9DA7-F281E3E33AC9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1B9F-0F91-4844-9EC9-41ECB6372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1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FFDB-4A0F-4DA6-8FCE-484C51F2248A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F8A-A3EE-4082-BB4E-2169AF99E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2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FAA4-3CA6-43C7-8058-CBA3E939D67D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AE5A-B1F7-4855-9EA9-A96C93D38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9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2610-8717-4CC7-8275-8E2D6F2CD993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1BA5-1063-4341-905A-EA26A555D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7496-76D5-4B7C-B6B7-BF4317C51125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0C7B-5C50-489E-B5B1-C8A4813C83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B176-E5BC-4653-A07E-4539E1382DF5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04AB-E47E-4F2B-B33E-A3F642275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8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3F41-D58A-4F16-A6B6-C4119EDFCB42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8FEE-F5D6-4297-B538-79EFD07588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A003-15D3-4D51-88F0-16D42CF33EFB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90BCF-AA9F-4D53-92D0-B3FEA5392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364F-B398-4677-9C6C-5F30C2EA2433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D26D-22A3-42BB-9B08-0B499CCC1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4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B6CD065-32CC-4096-A9DD-8D3E5B959589}" type="datetime1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ADA2F0D-55E7-4553-89BD-CA5D3110A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64097C-698E-4E70-A8A6-42B3913F0019}" type="datetime1">
              <a:rPr lang="en-GB">
                <a:solidFill>
                  <a:srgbClr val="FFFFFF"/>
                </a:solidFill>
              </a:rPr>
              <a:pPr>
                <a:defRPr/>
              </a:pPr>
              <a:t>29/09/2014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548F6-3474-49AD-9AC0-5084E68DB757}" type="slidenum">
              <a:rPr lang="en-GB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 err="1" smtClean="0"/>
              <a:t>DocExplore</a:t>
            </a:r>
            <a:r>
              <a:rPr lang="en-GB" sz="4000" dirty="0"/>
              <a:t>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Historical </a:t>
            </a:r>
            <a:r>
              <a:rPr lang="en-GB" sz="4000" dirty="0"/>
              <a:t>Manuscripts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in </a:t>
            </a:r>
            <a:r>
              <a:rPr lang="en-GB" sz="4000" dirty="0"/>
              <a:t>the Digital Age 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86200"/>
            <a:ext cx="7561262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Cressida Williams</a:t>
            </a:r>
          </a:p>
          <a:p>
            <a:pPr eaLnBrk="1" hangingPunct="1">
              <a:defRPr/>
            </a:pPr>
            <a:r>
              <a:rPr lang="en-US" sz="2800" dirty="0" smtClean="0"/>
              <a:t>Canterbury Cathedral Archives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i="1" dirty="0" smtClean="0"/>
              <a:t>Knowledge Machines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  <a:endParaRPr lang="en-GB" i="1" dirty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8229600" cy="25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DD238-2FB4-4090-BB1F-6F3ABB9C9764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A7406-CF3E-4A5B-9651-EA9B095FAFA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DocExplore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‘A free, open-source, cross-platform software suite enabling anyone to create rich interactive digital books’ </a:t>
            </a:r>
          </a:p>
          <a:p>
            <a:r>
              <a:rPr lang="en-GB" dirty="0" smtClean="0"/>
              <a:t>Collaborative project </a:t>
            </a:r>
          </a:p>
          <a:p>
            <a:r>
              <a:rPr lang="en-GB" dirty="0" err="1" smtClean="0"/>
              <a:t>InterReg</a:t>
            </a:r>
            <a:r>
              <a:rPr lang="en-GB" dirty="0" smtClean="0"/>
              <a:t> funding</a:t>
            </a:r>
          </a:p>
          <a:p>
            <a:r>
              <a:rPr lang="en-GB" dirty="0" smtClean="0"/>
              <a:t>www.docexplore.eu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2FFDB-4A0F-4DA6-8FCE-484C51F2248A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45F8A-A3EE-4082-BB4E-2169AF99ED4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agendas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impetus from computer scientists</a:t>
            </a:r>
          </a:p>
          <a:p>
            <a:r>
              <a:rPr lang="en-GB" dirty="0" smtClean="0"/>
              <a:t>EDA: building on Canterbury-Rouen links</a:t>
            </a:r>
          </a:p>
          <a:p>
            <a:r>
              <a:rPr lang="en-GB" dirty="0" smtClean="0"/>
              <a:t>MEMS: book, manuscript and material culture</a:t>
            </a:r>
          </a:p>
          <a:p>
            <a:r>
              <a:rPr lang="en-GB" dirty="0" smtClean="0"/>
              <a:t>CCA: opening up collections</a:t>
            </a:r>
          </a:p>
          <a:p>
            <a:r>
              <a:rPr lang="en-GB" dirty="0" smtClean="0"/>
              <a:t>Rouen Libraries: illuminated manuscripts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478EA-9EF2-49CE-9DA7-F281E3E33AC9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1B9F-0F91-4844-9EC9-41ECB637236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7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documents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978896" cy="4107160"/>
          </a:xfrm>
        </p:spPr>
        <p:txBody>
          <a:bodyPr/>
          <a:lstStyle/>
          <a:p>
            <a:r>
              <a:rPr lang="en-GB" dirty="0" smtClean="0"/>
              <a:t>Interpretation</a:t>
            </a:r>
          </a:p>
          <a:p>
            <a:r>
              <a:rPr lang="en-GB" dirty="0" smtClean="0"/>
              <a:t>Sharing learning</a:t>
            </a:r>
          </a:p>
          <a:p>
            <a:r>
              <a:rPr lang="en-GB" dirty="0" smtClean="0"/>
              <a:t>Encourage engagement</a:t>
            </a:r>
          </a:p>
          <a:p>
            <a:r>
              <a:rPr lang="en-GB" dirty="0" smtClean="0"/>
              <a:t>Exploration</a:t>
            </a:r>
          </a:p>
          <a:p>
            <a:r>
              <a:rPr lang="en-GB" dirty="0" smtClean="0"/>
              <a:t>Animation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2FFDB-4A0F-4DA6-8FCE-484C51F2248A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45F8A-A3EE-4082-BB4E-2169AF99ED4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1556792"/>
            <a:ext cx="3292925" cy="50802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6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2FFDB-4A0F-4DA6-8FCE-484C51F2248A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45F8A-A3EE-4082-BB4E-2169AF99ED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7650" name="Picture 2" descr="N:\Projects and funding bids\docexplore\posters\screen shot Do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28" y="1052736"/>
            <a:ext cx="8381359" cy="50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0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communities of users</a:t>
            </a:r>
          </a:p>
          <a:p>
            <a:r>
              <a:rPr lang="en-GB" dirty="0" smtClean="0"/>
              <a:t>Academic community</a:t>
            </a:r>
          </a:p>
          <a:p>
            <a:r>
              <a:rPr lang="en-GB" dirty="0" smtClean="0"/>
              <a:t>Non-academic community</a:t>
            </a:r>
          </a:p>
          <a:p>
            <a:r>
              <a:rPr lang="en-GB" dirty="0" smtClean="0"/>
              <a:t>Internet community</a:t>
            </a:r>
          </a:p>
          <a:p>
            <a:r>
              <a:rPr lang="en-GB" dirty="0" smtClean="0"/>
              <a:t>Fellow professionals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2FFDB-4A0F-4DA6-8FCE-484C51F2248A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45F8A-A3EE-4082-BB4E-2169AF99ED4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complexities</a:t>
            </a:r>
          </a:p>
          <a:p>
            <a:r>
              <a:rPr lang="en-GB" dirty="0" smtClean="0"/>
              <a:t>Multiple research interests</a:t>
            </a:r>
          </a:p>
          <a:p>
            <a:r>
              <a:rPr lang="en-GB" dirty="0" smtClean="0"/>
              <a:t>Materiality and the </a:t>
            </a:r>
            <a:r>
              <a:rPr lang="en-GB" dirty="0" err="1" smtClean="0"/>
              <a:t>undigitisable</a:t>
            </a:r>
            <a:endParaRPr lang="en-GB" dirty="0" smtClean="0"/>
          </a:p>
          <a:p>
            <a:r>
              <a:rPr lang="en-GB" dirty="0" smtClean="0"/>
              <a:t>‘A virtual archive’?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2FFDB-4A0F-4DA6-8FCE-484C51F2248A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45F8A-A3EE-4082-BB4E-2169AF99ED4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5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Comparison: </a:t>
            </a:r>
            <a:r>
              <a:rPr lang="en-GB" dirty="0" err="1" smtClean="0"/>
              <a:t>Findmypast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Market led</a:t>
            </a:r>
          </a:p>
          <a:p>
            <a:pPr>
              <a:defRPr/>
            </a:pPr>
            <a:r>
              <a:rPr lang="en-GB" dirty="0" smtClean="0"/>
              <a:t>Focussed on specific audience</a:t>
            </a:r>
          </a:p>
          <a:p>
            <a:pPr>
              <a:defRPr/>
            </a:pPr>
            <a:r>
              <a:rPr lang="en-GB" dirty="0" smtClean="0"/>
              <a:t>Index-based </a:t>
            </a:r>
            <a:r>
              <a:rPr lang="en-GB" dirty="0"/>
              <a:t>research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Subtracting detail</a:t>
            </a:r>
          </a:p>
          <a:p>
            <a:pPr>
              <a:defRPr/>
            </a:pPr>
            <a:r>
              <a:rPr lang="en-GB" dirty="0" smtClean="0"/>
              <a:t>Convenience tool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DD238-2FB4-4090-BB1F-6F3ABB9C9764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07679-9D2A-4DB4-968D-A9351902D24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348880"/>
            <a:ext cx="4038600" cy="1922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BA0085-0CB5-4B50-8707-862B3952F821}" type="datetime1">
              <a:rPr lang="en-GB" smtClean="0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F033-F6F6-4AF0-8F20-97D940888D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9460" name="Picture 2" descr="\\potter\users$\williamsc\My Documents\images\sstaff presentation\Cressida Crucifix etc0015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350"/>
            <a:ext cx="8389991" cy="62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768</TotalTime>
  <Words>149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Textured</vt:lpstr>
      <vt:lpstr>DocExplore:  Historical Manuscripts  in the Digital Age </vt:lpstr>
      <vt:lpstr>DocExplore</vt:lpstr>
      <vt:lpstr>Project agendas</vt:lpstr>
      <vt:lpstr>Exploring documents</vt:lpstr>
      <vt:lpstr>PowerPoint Presentation</vt:lpstr>
      <vt:lpstr>Project audience</vt:lpstr>
      <vt:lpstr>Challenges</vt:lpstr>
      <vt:lpstr>Comparison: Findmypast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Cressida Williams</dc:creator>
  <cp:lastModifiedBy>Janneke Adema</cp:lastModifiedBy>
  <cp:revision>86</cp:revision>
  <cp:lastPrinted>1601-01-01T00:00:00Z</cp:lastPrinted>
  <dcterms:created xsi:type="dcterms:W3CDTF">1601-01-01T00:00:00Z</dcterms:created>
  <dcterms:modified xsi:type="dcterms:W3CDTF">2014-09-29T12:01:19Z</dcterms:modified>
</cp:coreProperties>
</file>