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7" r:id="rId1"/>
  </p:sldMasterIdLst>
  <p:notesMasterIdLst>
    <p:notesMasterId r:id="rId52"/>
  </p:notesMasterIdLst>
  <p:handoutMasterIdLst>
    <p:handoutMasterId r:id="rId53"/>
  </p:handoutMasterIdLst>
  <p:sldIdLst>
    <p:sldId id="256" r:id="rId2"/>
    <p:sldId id="357" r:id="rId3"/>
    <p:sldId id="410" r:id="rId4"/>
    <p:sldId id="411" r:id="rId5"/>
    <p:sldId id="412" r:id="rId6"/>
    <p:sldId id="413" r:id="rId7"/>
    <p:sldId id="414" r:id="rId8"/>
    <p:sldId id="415" r:id="rId9"/>
    <p:sldId id="416" r:id="rId10"/>
    <p:sldId id="417" r:id="rId11"/>
    <p:sldId id="418" r:id="rId12"/>
    <p:sldId id="419" r:id="rId13"/>
    <p:sldId id="420" r:id="rId14"/>
    <p:sldId id="421" r:id="rId15"/>
    <p:sldId id="422" r:id="rId16"/>
    <p:sldId id="423" r:id="rId17"/>
    <p:sldId id="392" r:id="rId18"/>
    <p:sldId id="399" r:id="rId19"/>
    <p:sldId id="400" r:id="rId20"/>
    <p:sldId id="401" r:id="rId21"/>
    <p:sldId id="409" r:id="rId22"/>
    <p:sldId id="408" r:id="rId23"/>
    <p:sldId id="403" r:id="rId24"/>
    <p:sldId id="405" r:id="rId25"/>
    <p:sldId id="406" r:id="rId26"/>
    <p:sldId id="460" r:id="rId27"/>
    <p:sldId id="461" r:id="rId28"/>
    <p:sldId id="462" r:id="rId29"/>
    <p:sldId id="463" r:id="rId30"/>
    <p:sldId id="464" r:id="rId31"/>
    <p:sldId id="465" r:id="rId32"/>
    <p:sldId id="466" r:id="rId33"/>
    <p:sldId id="467" r:id="rId34"/>
    <p:sldId id="468" r:id="rId35"/>
    <p:sldId id="469" r:id="rId36"/>
    <p:sldId id="470" r:id="rId37"/>
    <p:sldId id="471" r:id="rId38"/>
    <p:sldId id="472" r:id="rId39"/>
    <p:sldId id="473" r:id="rId40"/>
    <p:sldId id="474" r:id="rId41"/>
    <p:sldId id="475" r:id="rId42"/>
    <p:sldId id="476" r:id="rId43"/>
    <p:sldId id="477" r:id="rId44"/>
    <p:sldId id="478" r:id="rId45"/>
    <p:sldId id="479" r:id="rId46"/>
    <p:sldId id="485" r:id="rId47"/>
    <p:sldId id="486" r:id="rId48"/>
    <p:sldId id="487" r:id="rId49"/>
    <p:sldId id="488" r:id="rId50"/>
    <p:sldId id="489" r:id="rId51"/>
  </p:sldIdLst>
  <p:sldSz cx="9144000" cy="6858000" type="screen4x3"/>
  <p:notesSz cx="6858000" cy="9715500"/>
  <p:defaultTextStyle>
    <a:defPPr>
      <a:defRPr lang="en-US"/>
    </a:defPPr>
    <a:lvl1pPr algn="ctr" rtl="0" fontAlgn="base">
      <a:spcBef>
        <a:spcPct val="0"/>
      </a:spcBef>
      <a:spcAft>
        <a:spcPct val="0"/>
      </a:spcAft>
      <a:defRPr kern="1200">
        <a:solidFill>
          <a:schemeClr val="tx1"/>
        </a:solidFill>
        <a:latin typeface="Tahoma" pitchFamily="-106" charset="0"/>
        <a:ea typeface="ＭＳ Ｐゴシック" pitchFamily="-106" charset="-128"/>
        <a:cs typeface="+mn-cs"/>
      </a:defRPr>
    </a:lvl1pPr>
    <a:lvl2pPr marL="457200" algn="ctr" rtl="0" fontAlgn="base">
      <a:spcBef>
        <a:spcPct val="0"/>
      </a:spcBef>
      <a:spcAft>
        <a:spcPct val="0"/>
      </a:spcAft>
      <a:defRPr kern="1200">
        <a:solidFill>
          <a:schemeClr val="tx1"/>
        </a:solidFill>
        <a:latin typeface="Tahoma" pitchFamily="-106" charset="0"/>
        <a:ea typeface="ＭＳ Ｐゴシック" pitchFamily="-106" charset="-128"/>
        <a:cs typeface="+mn-cs"/>
      </a:defRPr>
    </a:lvl2pPr>
    <a:lvl3pPr marL="914400" algn="ctr" rtl="0" fontAlgn="base">
      <a:spcBef>
        <a:spcPct val="0"/>
      </a:spcBef>
      <a:spcAft>
        <a:spcPct val="0"/>
      </a:spcAft>
      <a:defRPr kern="1200">
        <a:solidFill>
          <a:schemeClr val="tx1"/>
        </a:solidFill>
        <a:latin typeface="Tahoma" pitchFamily="-106" charset="0"/>
        <a:ea typeface="ＭＳ Ｐゴシック" pitchFamily="-106" charset="-128"/>
        <a:cs typeface="+mn-cs"/>
      </a:defRPr>
    </a:lvl3pPr>
    <a:lvl4pPr marL="1371600" algn="ctr" rtl="0" fontAlgn="base">
      <a:spcBef>
        <a:spcPct val="0"/>
      </a:spcBef>
      <a:spcAft>
        <a:spcPct val="0"/>
      </a:spcAft>
      <a:defRPr kern="1200">
        <a:solidFill>
          <a:schemeClr val="tx1"/>
        </a:solidFill>
        <a:latin typeface="Tahoma" pitchFamily="-106" charset="0"/>
        <a:ea typeface="ＭＳ Ｐゴシック" pitchFamily="-106" charset="-128"/>
        <a:cs typeface="+mn-cs"/>
      </a:defRPr>
    </a:lvl4pPr>
    <a:lvl5pPr marL="1828800" algn="ctr" rtl="0" fontAlgn="base">
      <a:spcBef>
        <a:spcPct val="0"/>
      </a:spcBef>
      <a:spcAft>
        <a:spcPct val="0"/>
      </a:spcAft>
      <a:defRPr kern="1200">
        <a:solidFill>
          <a:schemeClr val="tx1"/>
        </a:solidFill>
        <a:latin typeface="Tahoma" pitchFamily="-106" charset="0"/>
        <a:ea typeface="ＭＳ Ｐゴシック" pitchFamily="-106" charset="-128"/>
        <a:cs typeface="+mn-cs"/>
      </a:defRPr>
    </a:lvl5pPr>
    <a:lvl6pPr marL="2286000" algn="l" defTabSz="914400" rtl="0" eaLnBrk="1" latinLnBrk="0" hangingPunct="1">
      <a:defRPr kern="1200">
        <a:solidFill>
          <a:schemeClr val="tx1"/>
        </a:solidFill>
        <a:latin typeface="Tahoma" pitchFamily="-106" charset="0"/>
        <a:ea typeface="ＭＳ Ｐゴシック" pitchFamily="-106" charset="-128"/>
        <a:cs typeface="+mn-cs"/>
      </a:defRPr>
    </a:lvl6pPr>
    <a:lvl7pPr marL="2743200" algn="l" defTabSz="914400" rtl="0" eaLnBrk="1" latinLnBrk="0" hangingPunct="1">
      <a:defRPr kern="1200">
        <a:solidFill>
          <a:schemeClr val="tx1"/>
        </a:solidFill>
        <a:latin typeface="Tahoma" pitchFamily="-106" charset="0"/>
        <a:ea typeface="ＭＳ Ｐゴシック" pitchFamily="-106" charset="-128"/>
        <a:cs typeface="+mn-cs"/>
      </a:defRPr>
    </a:lvl7pPr>
    <a:lvl8pPr marL="3200400" algn="l" defTabSz="914400" rtl="0" eaLnBrk="1" latinLnBrk="0" hangingPunct="1">
      <a:defRPr kern="1200">
        <a:solidFill>
          <a:schemeClr val="tx1"/>
        </a:solidFill>
        <a:latin typeface="Tahoma" pitchFamily="-106" charset="0"/>
        <a:ea typeface="ＭＳ Ｐゴシック" pitchFamily="-106" charset="-128"/>
        <a:cs typeface="+mn-cs"/>
      </a:defRPr>
    </a:lvl8pPr>
    <a:lvl9pPr marL="3657600" algn="l" defTabSz="914400" rtl="0" eaLnBrk="1" latinLnBrk="0" hangingPunct="1">
      <a:defRPr kern="1200">
        <a:solidFill>
          <a:schemeClr val="tx1"/>
        </a:solidFill>
        <a:latin typeface="Tahoma" pitchFamily="-106" charset="0"/>
        <a:ea typeface="ＭＳ Ｐゴシック" pitchFamily="-106"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1" d="100"/>
          <a:sy n="71" d="100"/>
        </p:scale>
        <p:origin x="-1500"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image" Target="../media/image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4994" name="Rectangle 2"/>
          <p:cNvSpPr>
            <a:spLocks noGrp="1" noChangeArrowheads="1"/>
          </p:cNvSpPr>
          <p:nvPr>
            <p:ph type="hdr" sz="quarter"/>
          </p:nvPr>
        </p:nvSpPr>
        <p:spPr bwMode="auto">
          <a:xfrm>
            <a:off x="0" y="0"/>
            <a:ext cx="2971800" cy="485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atin typeface="Times New Roman" pitchFamily="-106" charset="0"/>
              </a:defRPr>
            </a:lvl1pPr>
          </a:lstStyle>
          <a:p>
            <a:endParaRPr lang="en-US" altLang="en-US"/>
          </a:p>
        </p:txBody>
      </p:sp>
      <p:sp>
        <p:nvSpPr>
          <p:cNvPr id="84995" name="Rectangle 3"/>
          <p:cNvSpPr>
            <a:spLocks noGrp="1" noChangeArrowheads="1"/>
          </p:cNvSpPr>
          <p:nvPr>
            <p:ph type="dt" sz="quarter" idx="1"/>
          </p:nvPr>
        </p:nvSpPr>
        <p:spPr bwMode="auto">
          <a:xfrm>
            <a:off x="3884613" y="0"/>
            <a:ext cx="2971800" cy="485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06" charset="0"/>
              </a:defRPr>
            </a:lvl1pPr>
          </a:lstStyle>
          <a:p>
            <a:endParaRPr lang="en-US" altLang="en-US"/>
          </a:p>
        </p:txBody>
      </p:sp>
      <p:sp>
        <p:nvSpPr>
          <p:cNvPr id="84996" name="Rectangle 4"/>
          <p:cNvSpPr>
            <a:spLocks noGrp="1" noChangeArrowheads="1"/>
          </p:cNvSpPr>
          <p:nvPr>
            <p:ph type="ftr" sz="quarter" idx="2"/>
          </p:nvPr>
        </p:nvSpPr>
        <p:spPr bwMode="auto">
          <a:xfrm>
            <a:off x="0" y="9228138"/>
            <a:ext cx="2971800" cy="4857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atin typeface="Times New Roman" pitchFamily="-106" charset="0"/>
              </a:defRPr>
            </a:lvl1pPr>
          </a:lstStyle>
          <a:p>
            <a:endParaRPr lang="en-US" altLang="en-US"/>
          </a:p>
        </p:txBody>
      </p:sp>
      <p:sp>
        <p:nvSpPr>
          <p:cNvPr id="84997" name="Rectangle 5"/>
          <p:cNvSpPr>
            <a:spLocks noGrp="1" noChangeArrowheads="1"/>
          </p:cNvSpPr>
          <p:nvPr>
            <p:ph type="sldNum" sz="quarter" idx="3"/>
          </p:nvPr>
        </p:nvSpPr>
        <p:spPr bwMode="auto">
          <a:xfrm>
            <a:off x="3884613" y="9228138"/>
            <a:ext cx="2971800" cy="4857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pitchFamily="-106" charset="0"/>
              </a:defRPr>
            </a:lvl1pPr>
          </a:lstStyle>
          <a:p>
            <a:fld id="{ECCD38AC-48A3-4049-BE99-01380080D926}" type="slidenum">
              <a:rPr lang="en-US" altLang="en-US"/>
              <a:pPr/>
              <a:t>‹#›</a:t>
            </a:fld>
            <a:endParaRPr lang="en-US" altLang="en-US"/>
          </a:p>
        </p:txBody>
      </p:sp>
    </p:spTree>
    <p:extLst>
      <p:ext uri="{BB962C8B-B14F-4D97-AF65-F5344CB8AC3E}">
        <p14:creationId xmlns:p14="http://schemas.microsoft.com/office/powerpoint/2010/main" val="8900108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2971800" cy="485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atin typeface="Times New Roman" pitchFamily="-106" charset="0"/>
              </a:defRPr>
            </a:lvl1pPr>
          </a:lstStyle>
          <a:p>
            <a:endParaRPr lang="en-GB" altLang="en-US"/>
          </a:p>
        </p:txBody>
      </p:sp>
      <p:sp>
        <p:nvSpPr>
          <p:cNvPr id="64515" name="Rectangle 3"/>
          <p:cNvSpPr>
            <a:spLocks noGrp="1" noChangeArrowheads="1"/>
          </p:cNvSpPr>
          <p:nvPr>
            <p:ph type="dt" idx="1"/>
          </p:nvPr>
        </p:nvSpPr>
        <p:spPr bwMode="auto">
          <a:xfrm>
            <a:off x="3884613" y="0"/>
            <a:ext cx="2971800" cy="485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06" charset="0"/>
              </a:defRPr>
            </a:lvl1pPr>
          </a:lstStyle>
          <a:p>
            <a:endParaRPr lang="en-GB" altLang="en-US"/>
          </a:p>
        </p:txBody>
      </p:sp>
      <p:sp>
        <p:nvSpPr>
          <p:cNvPr id="54276" name="Rectangle 4"/>
          <p:cNvSpPr>
            <a:spLocks noRot="1" noChangeArrowheads="1" noTextEdit="1"/>
          </p:cNvSpPr>
          <p:nvPr>
            <p:ph type="sldImg" idx="2"/>
          </p:nvPr>
        </p:nvSpPr>
        <p:spPr bwMode="auto">
          <a:xfrm>
            <a:off x="1000125" y="728663"/>
            <a:ext cx="4857750" cy="3643312"/>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7" name="Rectangle 5"/>
          <p:cNvSpPr>
            <a:spLocks noGrp="1" noChangeArrowheads="1"/>
          </p:cNvSpPr>
          <p:nvPr>
            <p:ph type="body" sz="quarter" idx="3"/>
          </p:nvPr>
        </p:nvSpPr>
        <p:spPr bwMode="auto">
          <a:xfrm>
            <a:off x="685800" y="4614863"/>
            <a:ext cx="5486400" cy="43719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64518" name="Rectangle 6"/>
          <p:cNvSpPr>
            <a:spLocks noGrp="1" noChangeArrowheads="1"/>
          </p:cNvSpPr>
          <p:nvPr>
            <p:ph type="ftr" sz="quarter" idx="4"/>
          </p:nvPr>
        </p:nvSpPr>
        <p:spPr bwMode="auto">
          <a:xfrm>
            <a:off x="0" y="9228138"/>
            <a:ext cx="2971800" cy="4857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atin typeface="Times New Roman" pitchFamily="-106" charset="0"/>
              </a:defRPr>
            </a:lvl1pPr>
          </a:lstStyle>
          <a:p>
            <a:endParaRPr lang="en-GB" altLang="en-US"/>
          </a:p>
        </p:txBody>
      </p:sp>
      <p:sp>
        <p:nvSpPr>
          <p:cNvPr id="64519" name="Rectangle 7"/>
          <p:cNvSpPr>
            <a:spLocks noGrp="1" noChangeArrowheads="1"/>
          </p:cNvSpPr>
          <p:nvPr>
            <p:ph type="sldNum" sz="quarter" idx="5"/>
          </p:nvPr>
        </p:nvSpPr>
        <p:spPr bwMode="auto">
          <a:xfrm>
            <a:off x="3884613" y="9228138"/>
            <a:ext cx="2971800" cy="4857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pitchFamily="-106" charset="0"/>
              </a:defRPr>
            </a:lvl1pPr>
          </a:lstStyle>
          <a:p>
            <a:fld id="{F38CCE2D-A082-43C1-972E-61218848394B}" type="slidenum">
              <a:rPr lang="en-GB" altLang="en-US"/>
              <a:pPr/>
              <a:t>‹#›</a:t>
            </a:fld>
            <a:endParaRPr lang="en-GB" altLang="en-US"/>
          </a:p>
        </p:txBody>
      </p:sp>
    </p:spTree>
    <p:extLst>
      <p:ext uri="{BB962C8B-B14F-4D97-AF65-F5344CB8AC3E}">
        <p14:creationId xmlns:p14="http://schemas.microsoft.com/office/powerpoint/2010/main" val="353753644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ＭＳ Ｐゴシック" pitchFamily="-106" charset="-128"/>
      </a:defRPr>
    </a:lvl1pPr>
    <a:lvl2pPr marL="4572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itchFamily="-106" charset="0"/>
                <a:ea typeface="ＭＳ Ｐゴシック" pitchFamily="-106" charset="-128"/>
              </a:defRPr>
            </a:lvl1pPr>
            <a:lvl2pPr marL="742950" indent="-285750" eaLnBrk="0" hangingPunct="0">
              <a:defRPr>
                <a:solidFill>
                  <a:schemeClr val="tx1"/>
                </a:solidFill>
                <a:latin typeface="Tahoma" pitchFamily="-106" charset="0"/>
                <a:ea typeface="ＭＳ Ｐゴシック" pitchFamily="-106" charset="-128"/>
              </a:defRPr>
            </a:lvl2pPr>
            <a:lvl3pPr marL="1143000" indent="-228600" eaLnBrk="0" hangingPunct="0">
              <a:defRPr>
                <a:solidFill>
                  <a:schemeClr val="tx1"/>
                </a:solidFill>
                <a:latin typeface="Tahoma" pitchFamily="-106" charset="0"/>
                <a:ea typeface="ＭＳ Ｐゴシック" pitchFamily="-106" charset="-128"/>
              </a:defRPr>
            </a:lvl3pPr>
            <a:lvl4pPr marL="1600200" indent="-228600" eaLnBrk="0" hangingPunct="0">
              <a:defRPr>
                <a:solidFill>
                  <a:schemeClr val="tx1"/>
                </a:solidFill>
                <a:latin typeface="Tahoma" pitchFamily="-106" charset="0"/>
                <a:ea typeface="ＭＳ Ｐゴシック" pitchFamily="-106" charset="-128"/>
              </a:defRPr>
            </a:lvl4pPr>
            <a:lvl5pPr marL="2057400" indent="-228600" eaLnBrk="0" hangingPunct="0">
              <a:defRPr>
                <a:solidFill>
                  <a:schemeClr val="tx1"/>
                </a:solidFill>
                <a:latin typeface="Tahoma" pitchFamily="-106" charset="0"/>
                <a:ea typeface="ＭＳ Ｐゴシック" pitchFamily="-106" charset="-128"/>
              </a:defRPr>
            </a:lvl5pPr>
            <a:lvl6pPr marL="25146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6pPr>
            <a:lvl7pPr marL="29718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7pPr>
            <a:lvl8pPr marL="34290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8pPr>
            <a:lvl9pPr marL="38862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9pPr>
          </a:lstStyle>
          <a:p>
            <a:pPr eaLnBrk="1" hangingPunct="1"/>
            <a:fld id="{5F4A0052-E7EC-48DC-8D71-11F6E1DD533B}" type="slidenum">
              <a:rPr lang="en-GB" altLang="en-US">
                <a:latin typeface="Times New Roman" pitchFamily="-106" charset="0"/>
              </a:rPr>
              <a:pPr eaLnBrk="1" hangingPunct="1"/>
              <a:t>1</a:t>
            </a:fld>
            <a:endParaRPr lang="en-GB" altLang="en-US">
              <a:latin typeface="Times New Roman" pitchFamily="-106" charset="0"/>
            </a:endParaRPr>
          </a:p>
        </p:txBody>
      </p:sp>
      <p:sp>
        <p:nvSpPr>
          <p:cNvPr id="55299" name="Rectangle 2"/>
          <p:cNvSpPr>
            <a:spLocks noRot="1" noChangeArrowheads="1" noTextEdit="1"/>
          </p:cNvSpPr>
          <p:nvPr>
            <p:ph type="sldImg"/>
          </p:nvPr>
        </p:nvSpPr>
        <p:spPr>
          <a:ln/>
        </p:spPr>
      </p:sp>
      <p:sp>
        <p:nvSpPr>
          <p:cNvPr id="553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txBox="1">
            <a:spLocks noGrp="1" noChangeArrowheads="1"/>
          </p:cNvSpPr>
          <p:nvPr/>
        </p:nvSpPr>
        <p:spPr bwMode="auto">
          <a:xfrm>
            <a:off x="3884613" y="9228138"/>
            <a:ext cx="2971800" cy="48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Tahoma" pitchFamily="-106" charset="0"/>
                <a:ea typeface="ＭＳ Ｐゴシック" pitchFamily="-106" charset="-128"/>
              </a:defRPr>
            </a:lvl1pPr>
            <a:lvl2pPr marL="742950" indent="-285750" eaLnBrk="0" hangingPunct="0">
              <a:defRPr>
                <a:solidFill>
                  <a:schemeClr val="tx1"/>
                </a:solidFill>
                <a:latin typeface="Tahoma" pitchFamily="-106" charset="0"/>
                <a:ea typeface="ＭＳ Ｐゴシック" pitchFamily="-106" charset="-128"/>
              </a:defRPr>
            </a:lvl2pPr>
            <a:lvl3pPr marL="1143000" indent="-228600" eaLnBrk="0" hangingPunct="0">
              <a:defRPr>
                <a:solidFill>
                  <a:schemeClr val="tx1"/>
                </a:solidFill>
                <a:latin typeface="Tahoma" pitchFamily="-106" charset="0"/>
                <a:ea typeface="ＭＳ Ｐゴシック" pitchFamily="-106" charset="-128"/>
              </a:defRPr>
            </a:lvl3pPr>
            <a:lvl4pPr marL="1600200" indent="-228600" eaLnBrk="0" hangingPunct="0">
              <a:defRPr>
                <a:solidFill>
                  <a:schemeClr val="tx1"/>
                </a:solidFill>
                <a:latin typeface="Tahoma" pitchFamily="-106" charset="0"/>
                <a:ea typeface="ＭＳ Ｐゴシック" pitchFamily="-106" charset="-128"/>
              </a:defRPr>
            </a:lvl4pPr>
            <a:lvl5pPr marL="2057400" indent="-228600" eaLnBrk="0" hangingPunct="0">
              <a:defRPr>
                <a:solidFill>
                  <a:schemeClr val="tx1"/>
                </a:solidFill>
                <a:latin typeface="Tahoma" pitchFamily="-106" charset="0"/>
                <a:ea typeface="ＭＳ Ｐゴシック" pitchFamily="-106" charset="-128"/>
              </a:defRPr>
            </a:lvl5pPr>
            <a:lvl6pPr marL="25146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6pPr>
            <a:lvl7pPr marL="29718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7pPr>
            <a:lvl8pPr marL="34290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8pPr>
            <a:lvl9pPr marL="38862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9pPr>
          </a:lstStyle>
          <a:p>
            <a:pPr algn="r" eaLnBrk="1" hangingPunct="1"/>
            <a:fld id="{E1566739-E0C3-4CA1-BFD5-9EB030AB6AC4}" type="slidenum">
              <a:rPr lang="en-GB" altLang="en-US" sz="1200">
                <a:latin typeface="Times New Roman" pitchFamily="-106" charset="0"/>
              </a:rPr>
              <a:pPr algn="r" eaLnBrk="1" hangingPunct="1"/>
              <a:t>50</a:t>
            </a:fld>
            <a:endParaRPr lang="en-GB" altLang="en-US" sz="1200">
              <a:latin typeface="Times New Roman" pitchFamily="-106" charset="0"/>
            </a:endParaRPr>
          </a:p>
        </p:txBody>
      </p:sp>
      <p:sp>
        <p:nvSpPr>
          <p:cNvPr id="64515" name="Rectangle 2"/>
          <p:cNvSpPr>
            <a:spLocks noRot="1" noChangeArrowheads="1" noTextEdit="1"/>
          </p:cNvSpPr>
          <p:nvPr>
            <p:ph type="sldImg"/>
          </p:nvPr>
        </p:nvSpPr>
        <p:spPr>
          <a:ln/>
        </p:spPr>
      </p:sp>
      <p:sp>
        <p:nvSpPr>
          <p:cNvPr id="645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txBox="1">
            <a:spLocks noGrp="1" noChangeArrowheads="1"/>
          </p:cNvSpPr>
          <p:nvPr/>
        </p:nvSpPr>
        <p:spPr bwMode="auto">
          <a:xfrm>
            <a:off x="3884613" y="9228138"/>
            <a:ext cx="2971800" cy="48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Tahoma" pitchFamily="-106" charset="0"/>
                <a:ea typeface="ＭＳ Ｐゴシック" pitchFamily="-106" charset="-128"/>
              </a:defRPr>
            </a:lvl1pPr>
            <a:lvl2pPr marL="742950" indent="-285750" eaLnBrk="0" hangingPunct="0">
              <a:defRPr>
                <a:solidFill>
                  <a:schemeClr val="tx1"/>
                </a:solidFill>
                <a:latin typeface="Tahoma" pitchFamily="-106" charset="0"/>
                <a:ea typeface="ＭＳ Ｐゴシック" pitchFamily="-106" charset="-128"/>
              </a:defRPr>
            </a:lvl2pPr>
            <a:lvl3pPr marL="1143000" indent="-228600" eaLnBrk="0" hangingPunct="0">
              <a:defRPr>
                <a:solidFill>
                  <a:schemeClr val="tx1"/>
                </a:solidFill>
                <a:latin typeface="Tahoma" pitchFamily="-106" charset="0"/>
                <a:ea typeface="ＭＳ Ｐゴシック" pitchFamily="-106" charset="-128"/>
              </a:defRPr>
            </a:lvl3pPr>
            <a:lvl4pPr marL="1600200" indent="-228600" eaLnBrk="0" hangingPunct="0">
              <a:defRPr>
                <a:solidFill>
                  <a:schemeClr val="tx1"/>
                </a:solidFill>
                <a:latin typeface="Tahoma" pitchFamily="-106" charset="0"/>
                <a:ea typeface="ＭＳ Ｐゴシック" pitchFamily="-106" charset="-128"/>
              </a:defRPr>
            </a:lvl4pPr>
            <a:lvl5pPr marL="2057400" indent="-228600" eaLnBrk="0" hangingPunct="0">
              <a:defRPr>
                <a:solidFill>
                  <a:schemeClr val="tx1"/>
                </a:solidFill>
                <a:latin typeface="Tahoma" pitchFamily="-106" charset="0"/>
                <a:ea typeface="ＭＳ Ｐゴシック" pitchFamily="-106" charset="-128"/>
              </a:defRPr>
            </a:lvl5pPr>
            <a:lvl6pPr marL="25146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6pPr>
            <a:lvl7pPr marL="29718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7pPr>
            <a:lvl8pPr marL="34290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8pPr>
            <a:lvl9pPr marL="38862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9pPr>
          </a:lstStyle>
          <a:p>
            <a:pPr algn="r" eaLnBrk="1" hangingPunct="1"/>
            <a:fld id="{892C4EAD-F9C2-4154-A8A9-DC4E546CE658}" type="slidenum">
              <a:rPr lang="en-GB" altLang="en-US" sz="1200">
                <a:latin typeface="Times New Roman" pitchFamily="-106" charset="0"/>
              </a:rPr>
              <a:pPr algn="r" eaLnBrk="1" hangingPunct="1"/>
              <a:t>26</a:t>
            </a:fld>
            <a:endParaRPr lang="en-GB" altLang="en-US" sz="1200">
              <a:latin typeface="Times New Roman" pitchFamily="-106" charset="0"/>
            </a:endParaRPr>
          </a:p>
        </p:txBody>
      </p:sp>
      <p:sp>
        <p:nvSpPr>
          <p:cNvPr id="56323" name="Rectangle 2"/>
          <p:cNvSpPr>
            <a:spLocks noRot="1" noChangeArrowheads="1" noTextEdit="1"/>
          </p:cNvSpPr>
          <p:nvPr>
            <p:ph type="sldImg"/>
          </p:nvPr>
        </p:nvSpPr>
        <p:spPr>
          <a:ln/>
        </p:spPr>
      </p:sp>
      <p:sp>
        <p:nvSpPr>
          <p:cNvPr id="563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txBox="1">
            <a:spLocks noGrp="1" noChangeArrowheads="1"/>
          </p:cNvSpPr>
          <p:nvPr/>
        </p:nvSpPr>
        <p:spPr bwMode="auto">
          <a:xfrm>
            <a:off x="3884613" y="9228138"/>
            <a:ext cx="2971800" cy="48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Tahoma" pitchFamily="-106" charset="0"/>
                <a:ea typeface="ＭＳ Ｐゴシック" pitchFamily="-106" charset="-128"/>
              </a:defRPr>
            </a:lvl1pPr>
            <a:lvl2pPr marL="742950" indent="-285750" eaLnBrk="0" hangingPunct="0">
              <a:defRPr>
                <a:solidFill>
                  <a:schemeClr val="tx1"/>
                </a:solidFill>
                <a:latin typeface="Tahoma" pitchFamily="-106" charset="0"/>
                <a:ea typeface="ＭＳ Ｐゴシック" pitchFamily="-106" charset="-128"/>
              </a:defRPr>
            </a:lvl2pPr>
            <a:lvl3pPr marL="1143000" indent="-228600" eaLnBrk="0" hangingPunct="0">
              <a:defRPr>
                <a:solidFill>
                  <a:schemeClr val="tx1"/>
                </a:solidFill>
                <a:latin typeface="Tahoma" pitchFamily="-106" charset="0"/>
                <a:ea typeface="ＭＳ Ｐゴシック" pitchFamily="-106" charset="-128"/>
              </a:defRPr>
            </a:lvl3pPr>
            <a:lvl4pPr marL="1600200" indent="-228600" eaLnBrk="0" hangingPunct="0">
              <a:defRPr>
                <a:solidFill>
                  <a:schemeClr val="tx1"/>
                </a:solidFill>
                <a:latin typeface="Tahoma" pitchFamily="-106" charset="0"/>
                <a:ea typeface="ＭＳ Ｐゴシック" pitchFamily="-106" charset="-128"/>
              </a:defRPr>
            </a:lvl4pPr>
            <a:lvl5pPr marL="2057400" indent="-228600" eaLnBrk="0" hangingPunct="0">
              <a:defRPr>
                <a:solidFill>
                  <a:schemeClr val="tx1"/>
                </a:solidFill>
                <a:latin typeface="Tahoma" pitchFamily="-106" charset="0"/>
                <a:ea typeface="ＭＳ Ｐゴシック" pitchFamily="-106" charset="-128"/>
              </a:defRPr>
            </a:lvl5pPr>
            <a:lvl6pPr marL="25146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6pPr>
            <a:lvl7pPr marL="29718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7pPr>
            <a:lvl8pPr marL="34290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8pPr>
            <a:lvl9pPr marL="38862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9pPr>
          </a:lstStyle>
          <a:p>
            <a:pPr algn="r" eaLnBrk="1" hangingPunct="1"/>
            <a:fld id="{5CEE962E-A7EC-4A13-B46D-B05565ED3E41}" type="slidenum">
              <a:rPr lang="en-GB" altLang="en-US" sz="1200">
                <a:latin typeface="Times New Roman" pitchFamily="-106" charset="0"/>
              </a:rPr>
              <a:pPr algn="r" eaLnBrk="1" hangingPunct="1"/>
              <a:t>27</a:t>
            </a:fld>
            <a:endParaRPr lang="en-GB" altLang="en-US" sz="1200">
              <a:latin typeface="Times New Roman" pitchFamily="-106" charset="0"/>
            </a:endParaRPr>
          </a:p>
        </p:txBody>
      </p:sp>
      <p:sp>
        <p:nvSpPr>
          <p:cNvPr id="57347" name="Rectangle 2"/>
          <p:cNvSpPr>
            <a:spLocks noRot="1" noChangeArrowheads="1" noTextEdit="1"/>
          </p:cNvSpPr>
          <p:nvPr>
            <p:ph type="sldImg"/>
          </p:nvPr>
        </p:nvSpPr>
        <p:spPr>
          <a:ln/>
        </p:spPr>
      </p:sp>
      <p:sp>
        <p:nvSpPr>
          <p:cNvPr id="57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txBox="1">
            <a:spLocks noGrp="1" noChangeArrowheads="1"/>
          </p:cNvSpPr>
          <p:nvPr/>
        </p:nvSpPr>
        <p:spPr bwMode="auto">
          <a:xfrm>
            <a:off x="3884613" y="9228138"/>
            <a:ext cx="2971800" cy="48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Tahoma" pitchFamily="-106" charset="0"/>
                <a:ea typeface="ＭＳ Ｐゴシック" pitchFamily="-106" charset="-128"/>
              </a:defRPr>
            </a:lvl1pPr>
            <a:lvl2pPr marL="742950" indent="-285750" eaLnBrk="0" hangingPunct="0">
              <a:defRPr>
                <a:solidFill>
                  <a:schemeClr val="tx1"/>
                </a:solidFill>
                <a:latin typeface="Tahoma" pitchFamily="-106" charset="0"/>
                <a:ea typeface="ＭＳ Ｐゴシック" pitchFamily="-106" charset="-128"/>
              </a:defRPr>
            </a:lvl2pPr>
            <a:lvl3pPr marL="1143000" indent="-228600" eaLnBrk="0" hangingPunct="0">
              <a:defRPr>
                <a:solidFill>
                  <a:schemeClr val="tx1"/>
                </a:solidFill>
                <a:latin typeface="Tahoma" pitchFamily="-106" charset="0"/>
                <a:ea typeface="ＭＳ Ｐゴシック" pitchFamily="-106" charset="-128"/>
              </a:defRPr>
            </a:lvl3pPr>
            <a:lvl4pPr marL="1600200" indent="-228600" eaLnBrk="0" hangingPunct="0">
              <a:defRPr>
                <a:solidFill>
                  <a:schemeClr val="tx1"/>
                </a:solidFill>
                <a:latin typeface="Tahoma" pitchFamily="-106" charset="0"/>
                <a:ea typeface="ＭＳ Ｐゴシック" pitchFamily="-106" charset="-128"/>
              </a:defRPr>
            </a:lvl4pPr>
            <a:lvl5pPr marL="2057400" indent="-228600" eaLnBrk="0" hangingPunct="0">
              <a:defRPr>
                <a:solidFill>
                  <a:schemeClr val="tx1"/>
                </a:solidFill>
                <a:latin typeface="Tahoma" pitchFamily="-106" charset="0"/>
                <a:ea typeface="ＭＳ Ｐゴシック" pitchFamily="-106" charset="-128"/>
              </a:defRPr>
            </a:lvl5pPr>
            <a:lvl6pPr marL="25146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6pPr>
            <a:lvl7pPr marL="29718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7pPr>
            <a:lvl8pPr marL="34290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8pPr>
            <a:lvl9pPr marL="38862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9pPr>
          </a:lstStyle>
          <a:p>
            <a:pPr algn="r" eaLnBrk="1" hangingPunct="1"/>
            <a:fld id="{B9A3CBA5-74D4-4B01-AB9E-60D985247DCF}" type="slidenum">
              <a:rPr lang="en-GB" altLang="en-US" sz="1200">
                <a:latin typeface="Times New Roman" pitchFamily="-106" charset="0"/>
              </a:rPr>
              <a:pPr algn="r" eaLnBrk="1" hangingPunct="1"/>
              <a:t>28</a:t>
            </a:fld>
            <a:endParaRPr lang="en-GB" altLang="en-US" sz="1200">
              <a:latin typeface="Times New Roman" pitchFamily="-106" charset="0"/>
            </a:endParaRPr>
          </a:p>
        </p:txBody>
      </p:sp>
      <p:sp>
        <p:nvSpPr>
          <p:cNvPr id="58371" name="Rectangle 2"/>
          <p:cNvSpPr>
            <a:spLocks noRot="1" noChangeArrowheads="1" noTextEdit="1"/>
          </p:cNvSpPr>
          <p:nvPr>
            <p:ph type="sldImg"/>
          </p:nvPr>
        </p:nvSpPr>
        <p:spPr>
          <a:ln/>
        </p:spPr>
      </p:sp>
      <p:sp>
        <p:nvSpPr>
          <p:cNvPr id="583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txBox="1">
            <a:spLocks noGrp="1" noChangeArrowheads="1"/>
          </p:cNvSpPr>
          <p:nvPr/>
        </p:nvSpPr>
        <p:spPr bwMode="auto">
          <a:xfrm>
            <a:off x="3884613" y="9228138"/>
            <a:ext cx="2971800" cy="48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Tahoma" pitchFamily="-106" charset="0"/>
                <a:ea typeface="ＭＳ Ｐゴシック" pitchFamily="-106" charset="-128"/>
              </a:defRPr>
            </a:lvl1pPr>
            <a:lvl2pPr marL="742950" indent="-285750" eaLnBrk="0" hangingPunct="0">
              <a:defRPr>
                <a:solidFill>
                  <a:schemeClr val="tx1"/>
                </a:solidFill>
                <a:latin typeface="Tahoma" pitchFamily="-106" charset="0"/>
                <a:ea typeface="ＭＳ Ｐゴシック" pitchFamily="-106" charset="-128"/>
              </a:defRPr>
            </a:lvl2pPr>
            <a:lvl3pPr marL="1143000" indent="-228600" eaLnBrk="0" hangingPunct="0">
              <a:defRPr>
                <a:solidFill>
                  <a:schemeClr val="tx1"/>
                </a:solidFill>
                <a:latin typeface="Tahoma" pitchFamily="-106" charset="0"/>
                <a:ea typeface="ＭＳ Ｐゴシック" pitchFamily="-106" charset="-128"/>
              </a:defRPr>
            </a:lvl3pPr>
            <a:lvl4pPr marL="1600200" indent="-228600" eaLnBrk="0" hangingPunct="0">
              <a:defRPr>
                <a:solidFill>
                  <a:schemeClr val="tx1"/>
                </a:solidFill>
                <a:latin typeface="Tahoma" pitchFamily="-106" charset="0"/>
                <a:ea typeface="ＭＳ Ｐゴシック" pitchFamily="-106" charset="-128"/>
              </a:defRPr>
            </a:lvl4pPr>
            <a:lvl5pPr marL="2057400" indent="-228600" eaLnBrk="0" hangingPunct="0">
              <a:defRPr>
                <a:solidFill>
                  <a:schemeClr val="tx1"/>
                </a:solidFill>
                <a:latin typeface="Tahoma" pitchFamily="-106" charset="0"/>
                <a:ea typeface="ＭＳ Ｐゴシック" pitchFamily="-106" charset="-128"/>
              </a:defRPr>
            </a:lvl5pPr>
            <a:lvl6pPr marL="25146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6pPr>
            <a:lvl7pPr marL="29718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7pPr>
            <a:lvl8pPr marL="34290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8pPr>
            <a:lvl9pPr marL="38862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9pPr>
          </a:lstStyle>
          <a:p>
            <a:pPr algn="r" eaLnBrk="1" hangingPunct="1"/>
            <a:fld id="{143FCC22-E1C3-4BCB-8AC2-A16C61B3703A}" type="slidenum">
              <a:rPr lang="en-GB" altLang="en-US" sz="1200">
                <a:latin typeface="Times New Roman" pitchFamily="-106" charset="0"/>
              </a:rPr>
              <a:pPr algn="r" eaLnBrk="1" hangingPunct="1"/>
              <a:t>29</a:t>
            </a:fld>
            <a:endParaRPr lang="en-GB" altLang="en-US" sz="1200">
              <a:latin typeface="Times New Roman" pitchFamily="-106" charset="0"/>
            </a:endParaRPr>
          </a:p>
        </p:txBody>
      </p:sp>
      <p:sp>
        <p:nvSpPr>
          <p:cNvPr id="59395" name="Rectangle 2"/>
          <p:cNvSpPr>
            <a:spLocks noRot="1" noChangeArrowheads="1" noTextEdit="1"/>
          </p:cNvSpPr>
          <p:nvPr>
            <p:ph type="sldImg"/>
          </p:nvPr>
        </p:nvSpPr>
        <p:spPr>
          <a:ln/>
        </p:spPr>
      </p:sp>
      <p:sp>
        <p:nvSpPr>
          <p:cNvPr id="593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txBox="1">
            <a:spLocks noGrp="1" noChangeArrowheads="1"/>
          </p:cNvSpPr>
          <p:nvPr/>
        </p:nvSpPr>
        <p:spPr bwMode="auto">
          <a:xfrm>
            <a:off x="3884613" y="9228138"/>
            <a:ext cx="2971800" cy="48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Tahoma" pitchFamily="-106" charset="0"/>
                <a:ea typeface="ＭＳ Ｐゴシック" pitchFamily="-106" charset="-128"/>
              </a:defRPr>
            </a:lvl1pPr>
            <a:lvl2pPr marL="742950" indent="-285750" eaLnBrk="0" hangingPunct="0">
              <a:defRPr>
                <a:solidFill>
                  <a:schemeClr val="tx1"/>
                </a:solidFill>
                <a:latin typeface="Tahoma" pitchFamily="-106" charset="0"/>
                <a:ea typeface="ＭＳ Ｐゴシック" pitchFamily="-106" charset="-128"/>
              </a:defRPr>
            </a:lvl2pPr>
            <a:lvl3pPr marL="1143000" indent="-228600" eaLnBrk="0" hangingPunct="0">
              <a:defRPr>
                <a:solidFill>
                  <a:schemeClr val="tx1"/>
                </a:solidFill>
                <a:latin typeface="Tahoma" pitchFamily="-106" charset="0"/>
                <a:ea typeface="ＭＳ Ｐゴシック" pitchFamily="-106" charset="-128"/>
              </a:defRPr>
            </a:lvl3pPr>
            <a:lvl4pPr marL="1600200" indent="-228600" eaLnBrk="0" hangingPunct="0">
              <a:defRPr>
                <a:solidFill>
                  <a:schemeClr val="tx1"/>
                </a:solidFill>
                <a:latin typeface="Tahoma" pitchFamily="-106" charset="0"/>
                <a:ea typeface="ＭＳ Ｐゴシック" pitchFamily="-106" charset="-128"/>
              </a:defRPr>
            </a:lvl4pPr>
            <a:lvl5pPr marL="2057400" indent="-228600" eaLnBrk="0" hangingPunct="0">
              <a:defRPr>
                <a:solidFill>
                  <a:schemeClr val="tx1"/>
                </a:solidFill>
                <a:latin typeface="Tahoma" pitchFamily="-106" charset="0"/>
                <a:ea typeface="ＭＳ Ｐゴシック" pitchFamily="-106" charset="-128"/>
              </a:defRPr>
            </a:lvl5pPr>
            <a:lvl6pPr marL="25146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6pPr>
            <a:lvl7pPr marL="29718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7pPr>
            <a:lvl8pPr marL="34290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8pPr>
            <a:lvl9pPr marL="38862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9pPr>
          </a:lstStyle>
          <a:p>
            <a:pPr algn="r" eaLnBrk="1" hangingPunct="1"/>
            <a:fld id="{33D66C3B-A4DE-424A-8C77-56ED2CE1C20F}" type="slidenum">
              <a:rPr lang="en-GB" altLang="en-US" sz="1200">
                <a:latin typeface="Times New Roman" pitchFamily="-106" charset="0"/>
              </a:rPr>
              <a:pPr algn="r" eaLnBrk="1" hangingPunct="1"/>
              <a:t>46</a:t>
            </a:fld>
            <a:endParaRPr lang="en-GB" altLang="en-US" sz="1200">
              <a:latin typeface="Times New Roman" pitchFamily="-106" charset="0"/>
            </a:endParaRPr>
          </a:p>
        </p:txBody>
      </p:sp>
      <p:sp>
        <p:nvSpPr>
          <p:cNvPr id="60419" name="Rectangle 2"/>
          <p:cNvSpPr>
            <a:spLocks noRot="1" noChangeArrowheads="1" noTextEdit="1"/>
          </p:cNvSpPr>
          <p:nvPr>
            <p:ph type="sldImg"/>
          </p:nvPr>
        </p:nvSpPr>
        <p:spPr>
          <a:ln/>
        </p:spPr>
      </p:sp>
      <p:sp>
        <p:nvSpPr>
          <p:cNvPr id="604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txBox="1">
            <a:spLocks noGrp="1" noChangeArrowheads="1"/>
          </p:cNvSpPr>
          <p:nvPr/>
        </p:nvSpPr>
        <p:spPr bwMode="auto">
          <a:xfrm>
            <a:off x="3884613" y="9228138"/>
            <a:ext cx="2971800" cy="48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Tahoma" pitchFamily="-106" charset="0"/>
                <a:ea typeface="ＭＳ Ｐゴシック" pitchFamily="-106" charset="-128"/>
              </a:defRPr>
            </a:lvl1pPr>
            <a:lvl2pPr marL="742950" indent="-285750" eaLnBrk="0" hangingPunct="0">
              <a:defRPr>
                <a:solidFill>
                  <a:schemeClr val="tx1"/>
                </a:solidFill>
                <a:latin typeface="Tahoma" pitchFamily="-106" charset="0"/>
                <a:ea typeface="ＭＳ Ｐゴシック" pitchFamily="-106" charset="-128"/>
              </a:defRPr>
            </a:lvl2pPr>
            <a:lvl3pPr marL="1143000" indent="-228600" eaLnBrk="0" hangingPunct="0">
              <a:defRPr>
                <a:solidFill>
                  <a:schemeClr val="tx1"/>
                </a:solidFill>
                <a:latin typeface="Tahoma" pitchFamily="-106" charset="0"/>
                <a:ea typeface="ＭＳ Ｐゴシック" pitchFamily="-106" charset="-128"/>
              </a:defRPr>
            </a:lvl3pPr>
            <a:lvl4pPr marL="1600200" indent="-228600" eaLnBrk="0" hangingPunct="0">
              <a:defRPr>
                <a:solidFill>
                  <a:schemeClr val="tx1"/>
                </a:solidFill>
                <a:latin typeface="Tahoma" pitchFamily="-106" charset="0"/>
                <a:ea typeface="ＭＳ Ｐゴシック" pitchFamily="-106" charset="-128"/>
              </a:defRPr>
            </a:lvl4pPr>
            <a:lvl5pPr marL="2057400" indent="-228600" eaLnBrk="0" hangingPunct="0">
              <a:defRPr>
                <a:solidFill>
                  <a:schemeClr val="tx1"/>
                </a:solidFill>
                <a:latin typeface="Tahoma" pitchFamily="-106" charset="0"/>
                <a:ea typeface="ＭＳ Ｐゴシック" pitchFamily="-106" charset="-128"/>
              </a:defRPr>
            </a:lvl5pPr>
            <a:lvl6pPr marL="25146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6pPr>
            <a:lvl7pPr marL="29718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7pPr>
            <a:lvl8pPr marL="34290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8pPr>
            <a:lvl9pPr marL="38862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9pPr>
          </a:lstStyle>
          <a:p>
            <a:pPr algn="r" eaLnBrk="1" hangingPunct="1"/>
            <a:fld id="{99916960-BC59-46EE-AF1D-051A5B6B974A}" type="slidenum">
              <a:rPr lang="en-GB" altLang="en-US" sz="1200">
                <a:latin typeface="Times New Roman" pitchFamily="-106" charset="0"/>
              </a:rPr>
              <a:pPr algn="r" eaLnBrk="1" hangingPunct="1"/>
              <a:t>47</a:t>
            </a:fld>
            <a:endParaRPr lang="en-GB" altLang="en-US" sz="1200">
              <a:latin typeface="Times New Roman" pitchFamily="-106" charset="0"/>
            </a:endParaRPr>
          </a:p>
        </p:txBody>
      </p:sp>
      <p:sp>
        <p:nvSpPr>
          <p:cNvPr id="61443" name="Rectangle 2"/>
          <p:cNvSpPr>
            <a:spLocks noRot="1" noChangeArrowheads="1" noTextEdit="1"/>
          </p:cNvSpPr>
          <p:nvPr>
            <p:ph type="sldImg"/>
          </p:nvPr>
        </p:nvSpPr>
        <p:spPr>
          <a:ln/>
        </p:spPr>
      </p:sp>
      <p:sp>
        <p:nvSpPr>
          <p:cNvPr id="614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txBox="1">
            <a:spLocks noGrp="1" noChangeArrowheads="1"/>
          </p:cNvSpPr>
          <p:nvPr/>
        </p:nvSpPr>
        <p:spPr bwMode="auto">
          <a:xfrm>
            <a:off x="3884613" y="9228138"/>
            <a:ext cx="2971800" cy="48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Tahoma" pitchFamily="-106" charset="0"/>
                <a:ea typeface="ＭＳ Ｐゴシック" pitchFamily="-106" charset="-128"/>
              </a:defRPr>
            </a:lvl1pPr>
            <a:lvl2pPr marL="742950" indent="-285750" eaLnBrk="0" hangingPunct="0">
              <a:defRPr>
                <a:solidFill>
                  <a:schemeClr val="tx1"/>
                </a:solidFill>
                <a:latin typeface="Tahoma" pitchFamily="-106" charset="0"/>
                <a:ea typeface="ＭＳ Ｐゴシック" pitchFamily="-106" charset="-128"/>
              </a:defRPr>
            </a:lvl2pPr>
            <a:lvl3pPr marL="1143000" indent="-228600" eaLnBrk="0" hangingPunct="0">
              <a:defRPr>
                <a:solidFill>
                  <a:schemeClr val="tx1"/>
                </a:solidFill>
                <a:latin typeface="Tahoma" pitchFamily="-106" charset="0"/>
                <a:ea typeface="ＭＳ Ｐゴシック" pitchFamily="-106" charset="-128"/>
              </a:defRPr>
            </a:lvl3pPr>
            <a:lvl4pPr marL="1600200" indent="-228600" eaLnBrk="0" hangingPunct="0">
              <a:defRPr>
                <a:solidFill>
                  <a:schemeClr val="tx1"/>
                </a:solidFill>
                <a:latin typeface="Tahoma" pitchFamily="-106" charset="0"/>
                <a:ea typeface="ＭＳ Ｐゴシック" pitchFamily="-106" charset="-128"/>
              </a:defRPr>
            </a:lvl4pPr>
            <a:lvl5pPr marL="2057400" indent="-228600" eaLnBrk="0" hangingPunct="0">
              <a:defRPr>
                <a:solidFill>
                  <a:schemeClr val="tx1"/>
                </a:solidFill>
                <a:latin typeface="Tahoma" pitchFamily="-106" charset="0"/>
                <a:ea typeface="ＭＳ Ｐゴシック" pitchFamily="-106" charset="-128"/>
              </a:defRPr>
            </a:lvl5pPr>
            <a:lvl6pPr marL="25146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6pPr>
            <a:lvl7pPr marL="29718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7pPr>
            <a:lvl8pPr marL="34290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8pPr>
            <a:lvl9pPr marL="38862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9pPr>
          </a:lstStyle>
          <a:p>
            <a:pPr algn="r" eaLnBrk="1" hangingPunct="1"/>
            <a:fld id="{BB5FD321-E072-41EB-BA59-89DC1C0C0593}" type="slidenum">
              <a:rPr lang="en-GB" altLang="en-US" sz="1200">
                <a:latin typeface="Times New Roman" pitchFamily="-106" charset="0"/>
              </a:rPr>
              <a:pPr algn="r" eaLnBrk="1" hangingPunct="1"/>
              <a:t>48</a:t>
            </a:fld>
            <a:endParaRPr lang="en-GB" altLang="en-US" sz="1200">
              <a:latin typeface="Times New Roman" pitchFamily="-106" charset="0"/>
            </a:endParaRPr>
          </a:p>
        </p:txBody>
      </p:sp>
      <p:sp>
        <p:nvSpPr>
          <p:cNvPr id="62467" name="Rectangle 2"/>
          <p:cNvSpPr>
            <a:spLocks noRot="1" noChangeArrowheads="1" noTextEdit="1"/>
          </p:cNvSpPr>
          <p:nvPr>
            <p:ph type="sldImg"/>
          </p:nvPr>
        </p:nvSpPr>
        <p:spPr>
          <a:ln/>
        </p:spPr>
      </p:sp>
      <p:sp>
        <p:nvSpPr>
          <p:cNvPr id="624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txBox="1">
            <a:spLocks noGrp="1" noChangeArrowheads="1"/>
          </p:cNvSpPr>
          <p:nvPr/>
        </p:nvSpPr>
        <p:spPr bwMode="auto">
          <a:xfrm>
            <a:off x="3884613" y="9228138"/>
            <a:ext cx="2971800" cy="48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Tahoma" pitchFamily="-106" charset="0"/>
                <a:ea typeface="ＭＳ Ｐゴシック" pitchFamily="-106" charset="-128"/>
              </a:defRPr>
            </a:lvl1pPr>
            <a:lvl2pPr marL="742950" indent="-285750" eaLnBrk="0" hangingPunct="0">
              <a:defRPr>
                <a:solidFill>
                  <a:schemeClr val="tx1"/>
                </a:solidFill>
                <a:latin typeface="Tahoma" pitchFamily="-106" charset="0"/>
                <a:ea typeface="ＭＳ Ｐゴシック" pitchFamily="-106" charset="-128"/>
              </a:defRPr>
            </a:lvl2pPr>
            <a:lvl3pPr marL="1143000" indent="-228600" eaLnBrk="0" hangingPunct="0">
              <a:defRPr>
                <a:solidFill>
                  <a:schemeClr val="tx1"/>
                </a:solidFill>
                <a:latin typeface="Tahoma" pitchFamily="-106" charset="0"/>
                <a:ea typeface="ＭＳ Ｐゴシック" pitchFamily="-106" charset="-128"/>
              </a:defRPr>
            </a:lvl3pPr>
            <a:lvl4pPr marL="1600200" indent="-228600" eaLnBrk="0" hangingPunct="0">
              <a:defRPr>
                <a:solidFill>
                  <a:schemeClr val="tx1"/>
                </a:solidFill>
                <a:latin typeface="Tahoma" pitchFamily="-106" charset="0"/>
                <a:ea typeface="ＭＳ Ｐゴシック" pitchFamily="-106" charset="-128"/>
              </a:defRPr>
            </a:lvl4pPr>
            <a:lvl5pPr marL="2057400" indent="-228600" eaLnBrk="0" hangingPunct="0">
              <a:defRPr>
                <a:solidFill>
                  <a:schemeClr val="tx1"/>
                </a:solidFill>
                <a:latin typeface="Tahoma" pitchFamily="-106" charset="0"/>
                <a:ea typeface="ＭＳ Ｐゴシック" pitchFamily="-106" charset="-128"/>
              </a:defRPr>
            </a:lvl5pPr>
            <a:lvl6pPr marL="25146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6pPr>
            <a:lvl7pPr marL="29718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7pPr>
            <a:lvl8pPr marL="34290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8pPr>
            <a:lvl9pPr marL="38862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9pPr>
          </a:lstStyle>
          <a:p>
            <a:pPr algn="r" eaLnBrk="1" hangingPunct="1"/>
            <a:fld id="{41FF7099-8941-462D-B034-BC585D3129D2}" type="slidenum">
              <a:rPr lang="en-GB" altLang="en-US" sz="1200">
                <a:latin typeface="Times New Roman" pitchFamily="-106" charset="0"/>
              </a:rPr>
              <a:pPr algn="r" eaLnBrk="1" hangingPunct="1"/>
              <a:t>49</a:t>
            </a:fld>
            <a:endParaRPr lang="en-GB" altLang="en-US" sz="1200">
              <a:latin typeface="Times New Roman" pitchFamily="-106" charset="0"/>
            </a:endParaRPr>
          </a:p>
        </p:txBody>
      </p:sp>
      <p:sp>
        <p:nvSpPr>
          <p:cNvPr id="63491" name="Rectangle 2"/>
          <p:cNvSpPr>
            <a:spLocks noRot="1" noChangeArrowheads="1" noTextEdit="1"/>
          </p:cNvSpPr>
          <p:nvPr>
            <p:ph type="sldImg"/>
          </p:nvPr>
        </p:nvSpPr>
        <p:spPr>
          <a:ln/>
        </p:spPr>
      </p:sp>
      <p:sp>
        <p:nvSpPr>
          <p:cNvPr id="634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8458200" cy="5943600"/>
            <a:chOff x="0" y="0"/>
            <a:chExt cx="5328" cy="3744"/>
          </a:xfrm>
        </p:grpSpPr>
        <p:sp>
          <p:nvSpPr>
            <p:cNvPr id="5" name="Freeform 3"/>
            <p:cNvSpPr>
              <a:spLocks/>
            </p:cNvSpPr>
            <p:nvPr/>
          </p:nvSpPr>
          <p:spPr bwMode="hidden">
            <a:xfrm>
              <a:off x="0" y="1440"/>
              <a:ext cx="5155" cy="2304"/>
            </a:xfrm>
            <a:custGeom>
              <a:avLst/>
              <a:gdLst/>
              <a:ahLst/>
              <a:cxnLst>
                <a:cxn ang="0">
                  <a:pos x="5154" y="1769"/>
                </a:cxn>
                <a:cxn ang="0">
                  <a:pos x="0" y="2304"/>
                </a:cxn>
                <a:cxn ang="0">
                  <a:pos x="0" y="1252"/>
                </a:cxn>
                <a:cxn ang="0">
                  <a:pos x="5155" y="0"/>
                </a:cxn>
                <a:cxn ang="0">
                  <a:pos x="5155" y="1416"/>
                </a:cxn>
                <a:cxn ang="0">
                  <a:pos x="5154" y="1769"/>
                </a:cxn>
              </a:cxnLst>
              <a:rect l="0" t="0" r="r" b="b"/>
              <a:pathLst>
                <a:path w="5155" h="2304">
                  <a:moveTo>
                    <a:pt x="5154" y="1769"/>
                  </a:moveTo>
                  <a:lnTo>
                    <a:pt x="0" y="2304"/>
                  </a:lnTo>
                  <a:lnTo>
                    <a:pt x="0" y="1252"/>
                  </a:lnTo>
                  <a:lnTo>
                    <a:pt x="5155" y="0"/>
                  </a:lnTo>
                  <a:lnTo>
                    <a:pt x="5155" y="1416"/>
                  </a:lnTo>
                  <a:lnTo>
                    <a:pt x="5154" y="1769"/>
                  </a:lnTo>
                  <a:close/>
                </a:path>
              </a:pathLst>
            </a:custGeom>
            <a:gradFill rotWithShape="1">
              <a:gsLst>
                <a:gs pos="0">
                  <a:schemeClr val="bg1">
                    <a:gamma/>
                    <a:shade val="84706"/>
                    <a:invGamma/>
                  </a:schemeClr>
                </a:gs>
                <a:gs pos="100000">
                  <a:schemeClr val="bg1"/>
                </a:gs>
              </a:gsLst>
              <a:lin ang="0" scaled="1"/>
            </a:gradFill>
            <a:ln w="9525">
              <a:noFill/>
              <a:round/>
              <a:headEnd/>
              <a:tailEnd/>
            </a:ln>
          </p:spPr>
          <p:txBody>
            <a:bodyPr/>
            <a:lstStyle>
              <a:lvl1pPr eaLnBrk="0" hangingPunct="0">
                <a:defRPr>
                  <a:solidFill>
                    <a:schemeClr val="tx1"/>
                  </a:solidFill>
                  <a:latin typeface="Tahoma" pitchFamily="-106" charset="0"/>
                  <a:ea typeface="ＭＳ Ｐゴシック" pitchFamily="-106" charset="-128"/>
                </a:defRPr>
              </a:lvl1pPr>
              <a:lvl2pPr marL="742950" indent="-285750" eaLnBrk="0" hangingPunct="0">
                <a:defRPr>
                  <a:solidFill>
                    <a:schemeClr val="tx1"/>
                  </a:solidFill>
                  <a:latin typeface="Tahoma" pitchFamily="-106" charset="0"/>
                  <a:ea typeface="ＭＳ Ｐゴシック" pitchFamily="-106" charset="-128"/>
                </a:defRPr>
              </a:lvl2pPr>
              <a:lvl3pPr marL="1143000" indent="-228600" eaLnBrk="0" hangingPunct="0">
                <a:defRPr>
                  <a:solidFill>
                    <a:schemeClr val="tx1"/>
                  </a:solidFill>
                  <a:latin typeface="Tahoma" pitchFamily="-106" charset="0"/>
                  <a:ea typeface="ＭＳ Ｐゴシック" pitchFamily="-106" charset="-128"/>
                </a:defRPr>
              </a:lvl3pPr>
              <a:lvl4pPr marL="1600200" indent="-228600" eaLnBrk="0" hangingPunct="0">
                <a:defRPr>
                  <a:solidFill>
                    <a:schemeClr val="tx1"/>
                  </a:solidFill>
                  <a:latin typeface="Tahoma" pitchFamily="-106" charset="0"/>
                  <a:ea typeface="ＭＳ Ｐゴシック" pitchFamily="-106" charset="-128"/>
                </a:defRPr>
              </a:lvl4pPr>
              <a:lvl5pPr marL="2057400" indent="-228600" eaLnBrk="0" hangingPunct="0">
                <a:defRPr>
                  <a:solidFill>
                    <a:schemeClr val="tx1"/>
                  </a:solidFill>
                  <a:latin typeface="Tahoma" pitchFamily="-106" charset="0"/>
                  <a:ea typeface="ＭＳ Ｐゴシック" pitchFamily="-106" charset="-128"/>
                </a:defRPr>
              </a:lvl5pPr>
              <a:lvl6pPr marL="25146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6pPr>
              <a:lvl7pPr marL="29718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7pPr>
              <a:lvl8pPr marL="34290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8pPr>
              <a:lvl9pPr marL="38862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9pPr>
            </a:lstStyle>
            <a:p>
              <a:pPr eaLnBrk="1" hangingPunct="1"/>
              <a:endParaRPr lang="en-US" altLang="en-US"/>
            </a:p>
          </p:txBody>
        </p:sp>
        <p:sp>
          <p:nvSpPr>
            <p:cNvPr id="6" name="Freeform 4"/>
            <p:cNvSpPr>
              <a:spLocks/>
            </p:cNvSpPr>
            <p:nvPr/>
          </p:nvSpPr>
          <p:spPr bwMode="hidden">
            <a:xfrm>
              <a:off x="0" y="0"/>
              <a:ext cx="5328" cy="3689"/>
            </a:xfrm>
            <a:custGeom>
              <a:avLst/>
              <a:gdLst/>
              <a:ahLst/>
              <a:cxnLst>
                <a:cxn ang="0">
                  <a:pos x="5311" y="3209"/>
                </a:cxn>
                <a:cxn ang="0">
                  <a:pos x="0" y="3689"/>
                </a:cxn>
                <a:cxn ang="0">
                  <a:pos x="0" y="9"/>
                </a:cxn>
                <a:cxn ang="0">
                  <a:pos x="5328" y="0"/>
                </a:cxn>
                <a:cxn ang="0">
                  <a:pos x="5311" y="3209"/>
                </a:cxn>
              </a:cxnLst>
              <a:rect l="0" t="0" r="r" b="b"/>
              <a:pathLst>
                <a:path w="5328" h="3689">
                  <a:moveTo>
                    <a:pt x="5311" y="3209"/>
                  </a:moveTo>
                  <a:lnTo>
                    <a:pt x="0" y="3689"/>
                  </a:lnTo>
                  <a:lnTo>
                    <a:pt x="0" y="9"/>
                  </a:lnTo>
                  <a:lnTo>
                    <a:pt x="5328" y="0"/>
                  </a:lnTo>
                  <a:lnTo>
                    <a:pt x="5311" y="3209"/>
                  </a:lnTo>
                  <a:close/>
                </a:path>
              </a:pathLst>
            </a:custGeom>
            <a:gradFill rotWithShape="1">
              <a:gsLst>
                <a:gs pos="0">
                  <a:schemeClr val="bg2"/>
                </a:gs>
                <a:gs pos="100000">
                  <a:schemeClr val="bg1"/>
                </a:gs>
              </a:gsLst>
              <a:lin ang="0" scaled="1"/>
            </a:gradFill>
            <a:ln w="9525">
              <a:noFill/>
              <a:round/>
              <a:headEnd/>
              <a:tailEnd/>
            </a:ln>
          </p:spPr>
          <p:txBody>
            <a:bodyPr/>
            <a:lstStyle>
              <a:lvl1pPr eaLnBrk="0" hangingPunct="0">
                <a:defRPr>
                  <a:solidFill>
                    <a:schemeClr val="tx1"/>
                  </a:solidFill>
                  <a:latin typeface="Tahoma" pitchFamily="-106" charset="0"/>
                  <a:ea typeface="ＭＳ Ｐゴシック" pitchFamily="-106" charset="-128"/>
                </a:defRPr>
              </a:lvl1pPr>
              <a:lvl2pPr marL="742950" indent="-285750" eaLnBrk="0" hangingPunct="0">
                <a:defRPr>
                  <a:solidFill>
                    <a:schemeClr val="tx1"/>
                  </a:solidFill>
                  <a:latin typeface="Tahoma" pitchFamily="-106" charset="0"/>
                  <a:ea typeface="ＭＳ Ｐゴシック" pitchFamily="-106" charset="-128"/>
                </a:defRPr>
              </a:lvl2pPr>
              <a:lvl3pPr marL="1143000" indent="-228600" eaLnBrk="0" hangingPunct="0">
                <a:defRPr>
                  <a:solidFill>
                    <a:schemeClr val="tx1"/>
                  </a:solidFill>
                  <a:latin typeface="Tahoma" pitchFamily="-106" charset="0"/>
                  <a:ea typeface="ＭＳ Ｐゴシック" pitchFamily="-106" charset="-128"/>
                </a:defRPr>
              </a:lvl3pPr>
              <a:lvl4pPr marL="1600200" indent="-228600" eaLnBrk="0" hangingPunct="0">
                <a:defRPr>
                  <a:solidFill>
                    <a:schemeClr val="tx1"/>
                  </a:solidFill>
                  <a:latin typeface="Tahoma" pitchFamily="-106" charset="0"/>
                  <a:ea typeface="ＭＳ Ｐゴシック" pitchFamily="-106" charset="-128"/>
                </a:defRPr>
              </a:lvl4pPr>
              <a:lvl5pPr marL="2057400" indent="-228600" eaLnBrk="0" hangingPunct="0">
                <a:defRPr>
                  <a:solidFill>
                    <a:schemeClr val="tx1"/>
                  </a:solidFill>
                  <a:latin typeface="Tahoma" pitchFamily="-106" charset="0"/>
                  <a:ea typeface="ＭＳ Ｐゴシック" pitchFamily="-106" charset="-128"/>
                </a:defRPr>
              </a:lvl5pPr>
              <a:lvl6pPr marL="25146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6pPr>
              <a:lvl7pPr marL="29718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7pPr>
              <a:lvl8pPr marL="34290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8pPr>
              <a:lvl9pPr marL="38862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9pPr>
            </a:lstStyle>
            <a:p>
              <a:pPr eaLnBrk="1" hangingPunct="1"/>
              <a:endParaRPr lang="en-US" altLang="en-US"/>
            </a:p>
          </p:txBody>
        </p:sp>
      </p:grpSp>
      <p:sp>
        <p:nvSpPr>
          <p:cNvPr id="18437" name="Rectangle 5"/>
          <p:cNvSpPr>
            <a:spLocks noGrp="1" noChangeArrowheads="1"/>
          </p:cNvSpPr>
          <p:nvPr>
            <p:ph type="subTitle" sz="quarter" idx="1"/>
          </p:nvPr>
        </p:nvSpPr>
        <p:spPr>
          <a:xfrm>
            <a:off x="1371600" y="3886200"/>
            <a:ext cx="6400800" cy="1752600"/>
          </a:xfrm>
        </p:spPr>
        <p:txBody>
          <a:bodyPr/>
          <a:lstStyle>
            <a:lvl1pPr marL="0" indent="0" algn="ctr">
              <a:buFont typeface="Wingdings" pitchFamily="-106" charset="2"/>
              <a:buNone/>
              <a:defRPr/>
            </a:lvl1pPr>
          </a:lstStyle>
          <a:p>
            <a:r>
              <a:rPr lang="en-GB"/>
              <a:t>Click to edit Master subtitle style</a:t>
            </a:r>
          </a:p>
        </p:txBody>
      </p:sp>
      <p:sp>
        <p:nvSpPr>
          <p:cNvPr id="18441" name="Rectangle 9"/>
          <p:cNvSpPr>
            <a:spLocks noGrp="1" noChangeArrowheads="1"/>
          </p:cNvSpPr>
          <p:nvPr>
            <p:ph type="ctrTitle" sz="quarter"/>
          </p:nvPr>
        </p:nvSpPr>
        <p:spPr>
          <a:xfrm>
            <a:off x="685800" y="1768475"/>
            <a:ext cx="7772400" cy="1736725"/>
          </a:xfrm>
        </p:spPr>
        <p:txBody>
          <a:bodyPr anchor="b" anchorCtr="1"/>
          <a:lstStyle>
            <a:lvl1pPr>
              <a:defRPr sz="5400"/>
            </a:lvl1pPr>
          </a:lstStyle>
          <a:p>
            <a:r>
              <a:rPr lang="en-GB"/>
              <a:t>Click to edit Master title style</a:t>
            </a:r>
          </a:p>
        </p:txBody>
      </p:sp>
      <p:sp>
        <p:nvSpPr>
          <p:cNvPr id="7" name="Rectangle 6"/>
          <p:cNvSpPr>
            <a:spLocks noGrp="1" noChangeArrowheads="1"/>
          </p:cNvSpPr>
          <p:nvPr>
            <p:ph type="dt" sz="quarter" idx="10"/>
          </p:nvPr>
        </p:nvSpPr>
        <p:spPr/>
        <p:txBody>
          <a:bodyPr/>
          <a:lstStyle>
            <a:lvl1pPr>
              <a:defRPr/>
            </a:lvl1pPr>
          </a:lstStyle>
          <a:p>
            <a:endParaRPr lang="en-GB" altLang="en-US"/>
          </a:p>
        </p:txBody>
      </p:sp>
      <p:sp>
        <p:nvSpPr>
          <p:cNvPr id="8" name="Rectangle 7"/>
          <p:cNvSpPr>
            <a:spLocks noGrp="1" noChangeArrowheads="1"/>
          </p:cNvSpPr>
          <p:nvPr>
            <p:ph type="ftr" sz="quarter" idx="11"/>
          </p:nvPr>
        </p:nvSpPr>
        <p:spPr/>
        <p:txBody>
          <a:bodyPr/>
          <a:lstStyle>
            <a:lvl1pPr>
              <a:defRPr/>
            </a:lvl1pPr>
          </a:lstStyle>
          <a:p>
            <a:endParaRPr lang="en-GB" altLang="en-US"/>
          </a:p>
        </p:txBody>
      </p:sp>
      <p:sp>
        <p:nvSpPr>
          <p:cNvPr id="9" name="Rectangle 8"/>
          <p:cNvSpPr>
            <a:spLocks noGrp="1" noChangeArrowheads="1"/>
          </p:cNvSpPr>
          <p:nvPr>
            <p:ph type="sldNum" sz="quarter" idx="12"/>
          </p:nvPr>
        </p:nvSpPr>
        <p:spPr/>
        <p:txBody>
          <a:bodyPr/>
          <a:lstStyle>
            <a:lvl1pPr>
              <a:defRPr/>
            </a:lvl1pPr>
          </a:lstStyle>
          <a:p>
            <a:fld id="{D75FE012-7B2E-4631-8D07-9D987B5D0409}" type="slidenum">
              <a:rPr lang="en-GB" altLang="en-US"/>
              <a:pPr/>
              <a:t>‹#›</a:t>
            </a:fld>
            <a:endParaRPr lang="en-GB" altLang="en-US"/>
          </a:p>
        </p:txBody>
      </p:sp>
    </p:spTree>
    <p:extLst>
      <p:ext uri="{BB962C8B-B14F-4D97-AF65-F5344CB8AC3E}">
        <p14:creationId xmlns:p14="http://schemas.microsoft.com/office/powerpoint/2010/main" val="7272324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Rectangle 7"/>
          <p:cNvSpPr>
            <a:spLocks noGrp="1" noChangeArrowheads="1"/>
          </p:cNvSpPr>
          <p:nvPr>
            <p:ph type="dt" sz="half" idx="10"/>
          </p:nvPr>
        </p:nvSpPr>
        <p:spPr>
          <a:ln/>
        </p:spPr>
        <p:txBody>
          <a:bodyPr/>
          <a:lstStyle>
            <a:lvl1pPr>
              <a:defRPr/>
            </a:lvl1pPr>
          </a:lstStyle>
          <a:p>
            <a:endParaRPr lang="en-GB" altLang="en-US"/>
          </a:p>
        </p:txBody>
      </p:sp>
      <p:sp>
        <p:nvSpPr>
          <p:cNvPr id="5" name="Rectangle 8"/>
          <p:cNvSpPr>
            <a:spLocks noGrp="1" noChangeArrowheads="1"/>
          </p:cNvSpPr>
          <p:nvPr>
            <p:ph type="ftr" sz="quarter" idx="11"/>
          </p:nvPr>
        </p:nvSpPr>
        <p:spPr>
          <a:ln/>
        </p:spPr>
        <p:txBody>
          <a:bodyPr/>
          <a:lstStyle>
            <a:lvl1pPr>
              <a:defRPr/>
            </a:lvl1pPr>
          </a:lstStyle>
          <a:p>
            <a:endParaRPr lang="en-GB" altLang="en-US"/>
          </a:p>
        </p:txBody>
      </p:sp>
      <p:sp>
        <p:nvSpPr>
          <p:cNvPr id="6" name="Rectangle 9"/>
          <p:cNvSpPr>
            <a:spLocks noGrp="1" noChangeArrowheads="1"/>
          </p:cNvSpPr>
          <p:nvPr>
            <p:ph type="sldNum" sz="quarter" idx="12"/>
          </p:nvPr>
        </p:nvSpPr>
        <p:spPr>
          <a:ln/>
        </p:spPr>
        <p:txBody>
          <a:bodyPr/>
          <a:lstStyle>
            <a:lvl1pPr>
              <a:defRPr/>
            </a:lvl1pPr>
          </a:lstStyle>
          <a:p>
            <a:fld id="{DE4055FF-0D8B-4DBF-A548-EBDD89A9D0F5}" type="slidenum">
              <a:rPr lang="en-GB" altLang="en-US"/>
              <a:pPr/>
              <a:t>‹#›</a:t>
            </a:fld>
            <a:endParaRPr lang="en-GB" altLang="en-US"/>
          </a:p>
        </p:txBody>
      </p:sp>
    </p:spTree>
    <p:extLst>
      <p:ext uri="{BB962C8B-B14F-4D97-AF65-F5344CB8AC3E}">
        <p14:creationId xmlns:p14="http://schemas.microsoft.com/office/powerpoint/2010/main" val="37563861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21362"/>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21362"/>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Rectangle 7"/>
          <p:cNvSpPr>
            <a:spLocks noGrp="1" noChangeArrowheads="1"/>
          </p:cNvSpPr>
          <p:nvPr>
            <p:ph type="dt" sz="half" idx="10"/>
          </p:nvPr>
        </p:nvSpPr>
        <p:spPr>
          <a:ln/>
        </p:spPr>
        <p:txBody>
          <a:bodyPr/>
          <a:lstStyle>
            <a:lvl1pPr>
              <a:defRPr/>
            </a:lvl1pPr>
          </a:lstStyle>
          <a:p>
            <a:endParaRPr lang="en-GB" altLang="en-US"/>
          </a:p>
        </p:txBody>
      </p:sp>
      <p:sp>
        <p:nvSpPr>
          <p:cNvPr id="5" name="Rectangle 8"/>
          <p:cNvSpPr>
            <a:spLocks noGrp="1" noChangeArrowheads="1"/>
          </p:cNvSpPr>
          <p:nvPr>
            <p:ph type="ftr" sz="quarter" idx="11"/>
          </p:nvPr>
        </p:nvSpPr>
        <p:spPr>
          <a:ln/>
        </p:spPr>
        <p:txBody>
          <a:bodyPr/>
          <a:lstStyle>
            <a:lvl1pPr>
              <a:defRPr/>
            </a:lvl1pPr>
          </a:lstStyle>
          <a:p>
            <a:endParaRPr lang="en-GB" altLang="en-US"/>
          </a:p>
        </p:txBody>
      </p:sp>
      <p:sp>
        <p:nvSpPr>
          <p:cNvPr id="6" name="Rectangle 9"/>
          <p:cNvSpPr>
            <a:spLocks noGrp="1" noChangeArrowheads="1"/>
          </p:cNvSpPr>
          <p:nvPr>
            <p:ph type="sldNum" sz="quarter" idx="12"/>
          </p:nvPr>
        </p:nvSpPr>
        <p:spPr>
          <a:ln/>
        </p:spPr>
        <p:txBody>
          <a:bodyPr/>
          <a:lstStyle>
            <a:lvl1pPr>
              <a:defRPr/>
            </a:lvl1pPr>
          </a:lstStyle>
          <a:p>
            <a:fld id="{4E6C0DC9-62A4-4B25-AD6A-884F9D4CE986}" type="slidenum">
              <a:rPr lang="en-GB" altLang="en-US"/>
              <a:pPr/>
              <a:t>‹#›</a:t>
            </a:fld>
            <a:endParaRPr lang="en-GB" altLang="en-US"/>
          </a:p>
        </p:txBody>
      </p:sp>
    </p:spTree>
    <p:extLst>
      <p:ext uri="{BB962C8B-B14F-4D97-AF65-F5344CB8AC3E}">
        <p14:creationId xmlns:p14="http://schemas.microsoft.com/office/powerpoint/2010/main" val="17437732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7200" y="274638"/>
            <a:ext cx="8229600" cy="1143000"/>
          </a:xfrm>
        </p:spPr>
        <p:txBody>
          <a:bodyPr/>
          <a:lstStyle/>
          <a:p>
            <a:r>
              <a:rPr lang="en-GB" smtClean="0"/>
              <a:t>Click to edit Master title style</a:t>
            </a:r>
            <a:endParaRPr lang="en-US"/>
          </a:p>
        </p:txBody>
      </p:sp>
      <p:sp>
        <p:nvSpPr>
          <p:cNvPr id="3" name="Content Placeholder 2"/>
          <p:cNvSpPr>
            <a:spLocks noGrp="1"/>
          </p:cNvSpPr>
          <p:nvPr>
            <p:ph sz="quarter" idx="1"/>
          </p:nvPr>
        </p:nvSpPr>
        <p:spPr>
          <a:xfrm>
            <a:off x="457200" y="1600200"/>
            <a:ext cx="4038600" cy="2171700"/>
          </a:xfr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quarter" idx="2"/>
          </p:nvPr>
        </p:nvSpPr>
        <p:spPr>
          <a:xfrm>
            <a:off x="4648200" y="1600200"/>
            <a:ext cx="4038600" cy="2171700"/>
          </a:xfr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Content Placeholder 4"/>
          <p:cNvSpPr>
            <a:spLocks noGrp="1"/>
          </p:cNvSpPr>
          <p:nvPr>
            <p:ph sz="quarter" idx="3"/>
          </p:nvPr>
        </p:nvSpPr>
        <p:spPr>
          <a:xfrm>
            <a:off x="457200" y="3924300"/>
            <a:ext cx="4038600" cy="2171700"/>
          </a:xfr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Content Placeholder 5"/>
          <p:cNvSpPr>
            <a:spLocks noGrp="1"/>
          </p:cNvSpPr>
          <p:nvPr>
            <p:ph sz="quarter" idx="4"/>
          </p:nvPr>
        </p:nvSpPr>
        <p:spPr>
          <a:xfrm>
            <a:off x="4648200" y="3924300"/>
            <a:ext cx="4038600" cy="2171700"/>
          </a:xfr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Rectangle 7"/>
          <p:cNvSpPr>
            <a:spLocks noGrp="1" noChangeArrowheads="1"/>
          </p:cNvSpPr>
          <p:nvPr>
            <p:ph type="dt" sz="half" idx="10"/>
          </p:nvPr>
        </p:nvSpPr>
        <p:spPr>
          <a:ln/>
        </p:spPr>
        <p:txBody>
          <a:bodyPr/>
          <a:lstStyle>
            <a:lvl1pPr>
              <a:defRPr/>
            </a:lvl1pPr>
          </a:lstStyle>
          <a:p>
            <a:endParaRPr lang="en-GB" altLang="en-US"/>
          </a:p>
        </p:txBody>
      </p:sp>
      <p:sp>
        <p:nvSpPr>
          <p:cNvPr id="8" name="Rectangle 8"/>
          <p:cNvSpPr>
            <a:spLocks noGrp="1" noChangeArrowheads="1"/>
          </p:cNvSpPr>
          <p:nvPr>
            <p:ph type="ftr" sz="quarter" idx="11"/>
          </p:nvPr>
        </p:nvSpPr>
        <p:spPr>
          <a:ln/>
        </p:spPr>
        <p:txBody>
          <a:bodyPr/>
          <a:lstStyle>
            <a:lvl1pPr>
              <a:defRPr/>
            </a:lvl1pPr>
          </a:lstStyle>
          <a:p>
            <a:endParaRPr lang="en-GB" altLang="en-US"/>
          </a:p>
        </p:txBody>
      </p:sp>
      <p:sp>
        <p:nvSpPr>
          <p:cNvPr id="9" name="Rectangle 9"/>
          <p:cNvSpPr>
            <a:spLocks noGrp="1" noChangeArrowheads="1"/>
          </p:cNvSpPr>
          <p:nvPr>
            <p:ph type="sldNum" sz="quarter" idx="12"/>
          </p:nvPr>
        </p:nvSpPr>
        <p:spPr>
          <a:ln/>
        </p:spPr>
        <p:txBody>
          <a:bodyPr/>
          <a:lstStyle>
            <a:lvl1pPr>
              <a:defRPr/>
            </a:lvl1pPr>
          </a:lstStyle>
          <a:p>
            <a:fld id="{FDD5855A-F5F9-40F1-8049-59ACBAA5C94A}" type="slidenum">
              <a:rPr lang="en-GB" altLang="en-US"/>
              <a:pPr/>
              <a:t>‹#›</a:t>
            </a:fld>
            <a:endParaRPr lang="en-GB" altLang="en-US"/>
          </a:p>
        </p:txBody>
      </p:sp>
    </p:spTree>
    <p:extLst>
      <p:ext uri="{BB962C8B-B14F-4D97-AF65-F5344CB8AC3E}">
        <p14:creationId xmlns:p14="http://schemas.microsoft.com/office/powerpoint/2010/main" val="141132703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GB" smtClean="0"/>
              <a:t>Click to edit Master title style</a:t>
            </a:r>
            <a:endParaRPr lang="en-US"/>
          </a:p>
        </p:txBody>
      </p:sp>
      <p:sp>
        <p:nvSpPr>
          <p:cNvPr id="3" name="Table Placeholder 2"/>
          <p:cNvSpPr>
            <a:spLocks noGrp="1"/>
          </p:cNvSpPr>
          <p:nvPr>
            <p:ph type="tbl" idx="1"/>
          </p:nvPr>
        </p:nvSpPr>
        <p:spPr>
          <a:xfrm>
            <a:off x="457200" y="1600200"/>
            <a:ext cx="8229600" cy="4495800"/>
          </a:xfrm>
        </p:spPr>
        <p:txBody>
          <a:bodyPr/>
          <a:lstStyle/>
          <a:p>
            <a:pPr lvl="0"/>
            <a:endParaRPr lang="en-US" noProof="0" smtClean="0"/>
          </a:p>
        </p:txBody>
      </p:sp>
      <p:sp>
        <p:nvSpPr>
          <p:cNvPr id="4" name="Rectangle 7"/>
          <p:cNvSpPr>
            <a:spLocks noGrp="1" noChangeArrowheads="1"/>
          </p:cNvSpPr>
          <p:nvPr>
            <p:ph type="dt" sz="half" idx="10"/>
          </p:nvPr>
        </p:nvSpPr>
        <p:spPr>
          <a:ln/>
        </p:spPr>
        <p:txBody>
          <a:bodyPr/>
          <a:lstStyle>
            <a:lvl1pPr>
              <a:defRPr/>
            </a:lvl1pPr>
          </a:lstStyle>
          <a:p>
            <a:endParaRPr lang="en-GB" altLang="en-US"/>
          </a:p>
        </p:txBody>
      </p:sp>
      <p:sp>
        <p:nvSpPr>
          <p:cNvPr id="5" name="Rectangle 8"/>
          <p:cNvSpPr>
            <a:spLocks noGrp="1" noChangeArrowheads="1"/>
          </p:cNvSpPr>
          <p:nvPr>
            <p:ph type="ftr" sz="quarter" idx="11"/>
          </p:nvPr>
        </p:nvSpPr>
        <p:spPr>
          <a:ln/>
        </p:spPr>
        <p:txBody>
          <a:bodyPr/>
          <a:lstStyle>
            <a:lvl1pPr>
              <a:defRPr/>
            </a:lvl1pPr>
          </a:lstStyle>
          <a:p>
            <a:endParaRPr lang="en-GB" altLang="en-US"/>
          </a:p>
        </p:txBody>
      </p:sp>
      <p:sp>
        <p:nvSpPr>
          <p:cNvPr id="6" name="Rectangle 9"/>
          <p:cNvSpPr>
            <a:spLocks noGrp="1" noChangeArrowheads="1"/>
          </p:cNvSpPr>
          <p:nvPr>
            <p:ph type="sldNum" sz="quarter" idx="12"/>
          </p:nvPr>
        </p:nvSpPr>
        <p:spPr>
          <a:ln/>
        </p:spPr>
        <p:txBody>
          <a:bodyPr/>
          <a:lstStyle>
            <a:lvl1pPr>
              <a:defRPr/>
            </a:lvl1pPr>
          </a:lstStyle>
          <a:p>
            <a:fld id="{1D33AC68-5265-4F9D-8658-36FDFA4BFDEC}" type="slidenum">
              <a:rPr lang="en-GB" altLang="en-US"/>
              <a:pPr/>
              <a:t>‹#›</a:t>
            </a:fld>
            <a:endParaRPr lang="en-GB" altLang="en-US"/>
          </a:p>
        </p:txBody>
      </p:sp>
    </p:spTree>
    <p:extLst>
      <p:ext uri="{BB962C8B-B14F-4D97-AF65-F5344CB8AC3E}">
        <p14:creationId xmlns:p14="http://schemas.microsoft.com/office/powerpoint/2010/main" val="347894511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GB" smtClean="0"/>
              <a:t>Click to edit Master title style</a:t>
            </a:r>
            <a:endParaRPr lang="en-US"/>
          </a:p>
        </p:txBody>
      </p:sp>
      <p:sp>
        <p:nvSpPr>
          <p:cNvPr id="3" name="Text Placeholder 2"/>
          <p:cNvSpPr>
            <a:spLocks noGrp="1"/>
          </p:cNvSpPr>
          <p:nvPr>
            <p:ph type="body" sz="half" idx="1"/>
          </p:nvPr>
        </p:nvSpPr>
        <p:spPr>
          <a:xfrm>
            <a:off x="457200" y="1600200"/>
            <a:ext cx="4038600" cy="4495800"/>
          </a:xfr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495800"/>
          </a:xfr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Rectangle 7"/>
          <p:cNvSpPr>
            <a:spLocks noGrp="1" noChangeArrowheads="1"/>
          </p:cNvSpPr>
          <p:nvPr>
            <p:ph type="dt" sz="half" idx="10"/>
          </p:nvPr>
        </p:nvSpPr>
        <p:spPr>
          <a:ln/>
        </p:spPr>
        <p:txBody>
          <a:bodyPr/>
          <a:lstStyle>
            <a:lvl1pPr>
              <a:defRPr/>
            </a:lvl1pPr>
          </a:lstStyle>
          <a:p>
            <a:endParaRPr lang="en-GB" altLang="en-US"/>
          </a:p>
        </p:txBody>
      </p:sp>
      <p:sp>
        <p:nvSpPr>
          <p:cNvPr id="6" name="Rectangle 8"/>
          <p:cNvSpPr>
            <a:spLocks noGrp="1" noChangeArrowheads="1"/>
          </p:cNvSpPr>
          <p:nvPr>
            <p:ph type="ftr" sz="quarter" idx="11"/>
          </p:nvPr>
        </p:nvSpPr>
        <p:spPr>
          <a:ln/>
        </p:spPr>
        <p:txBody>
          <a:bodyPr/>
          <a:lstStyle>
            <a:lvl1pPr>
              <a:defRPr/>
            </a:lvl1pPr>
          </a:lstStyle>
          <a:p>
            <a:endParaRPr lang="en-GB" altLang="en-US"/>
          </a:p>
        </p:txBody>
      </p:sp>
      <p:sp>
        <p:nvSpPr>
          <p:cNvPr id="7" name="Rectangle 9"/>
          <p:cNvSpPr>
            <a:spLocks noGrp="1" noChangeArrowheads="1"/>
          </p:cNvSpPr>
          <p:nvPr>
            <p:ph type="sldNum" sz="quarter" idx="12"/>
          </p:nvPr>
        </p:nvSpPr>
        <p:spPr>
          <a:ln/>
        </p:spPr>
        <p:txBody>
          <a:bodyPr/>
          <a:lstStyle>
            <a:lvl1pPr>
              <a:defRPr/>
            </a:lvl1pPr>
          </a:lstStyle>
          <a:p>
            <a:fld id="{E218FCD0-6696-47A0-AB0D-2E2E027C0D42}" type="slidenum">
              <a:rPr lang="en-GB" altLang="en-US"/>
              <a:pPr/>
              <a:t>‹#›</a:t>
            </a:fld>
            <a:endParaRPr lang="en-GB" altLang="en-US"/>
          </a:p>
        </p:txBody>
      </p:sp>
    </p:spTree>
    <p:extLst>
      <p:ext uri="{BB962C8B-B14F-4D97-AF65-F5344CB8AC3E}">
        <p14:creationId xmlns:p14="http://schemas.microsoft.com/office/powerpoint/2010/main" val="251980699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GB" smtClean="0"/>
              <a:t>Click to edit Master title style</a:t>
            </a:r>
            <a:endParaRPr lang="en-US"/>
          </a:p>
        </p:txBody>
      </p:sp>
      <p:sp>
        <p:nvSpPr>
          <p:cNvPr id="3" name="Text Placeholder 2"/>
          <p:cNvSpPr>
            <a:spLocks noGrp="1"/>
          </p:cNvSpPr>
          <p:nvPr>
            <p:ph type="body" sz="half" idx="1"/>
          </p:nvPr>
        </p:nvSpPr>
        <p:spPr>
          <a:xfrm>
            <a:off x="457200" y="1600200"/>
            <a:ext cx="4038600" cy="4495800"/>
          </a:xfr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quarter" idx="2"/>
          </p:nvPr>
        </p:nvSpPr>
        <p:spPr>
          <a:xfrm>
            <a:off x="4648200" y="1600200"/>
            <a:ext cx="4038600" cy="2171700"/>
          </a:xfr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Content Placeholder 4"/>
          <p:cNvSpPr>
            <a:spLocks noGrp="1"/>
          </p:cNvSpPr>
          <p:nvPr>
            <p:ph sz="quarter" idx="3"/>
          </p:nvPr>
        </p:nvSpPr>
        <p:spPr>
          <a:xfrm>
            <a:off x="4648200" y="3924300"/>
            <a:ext cx="4038600" cy="2171700"/>
          </a:xfr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Rectangle 7"/>
          <p:cNvSpPr>
            <a:spLocks noGrp="1" noChangeArrowheads="1"/>
          </p:cNvSpPr>
          <p:nvPr>
            <p:ph type="dt" sz="half" idx="10"/>
          </p:nvPr>
        </p:nvSpPr>
        <p:spPr>
          <a:ln/>
        </p:spPr>
        <p:txBody>
          <a:bodyPr/>
          <a:lstStyle>
            <a:lvl1pPr>
              <a:defRPr/>
            </a:lvl1pPr>
          </a:lstStyle>
          <a:p>
            <a:endParaRPr lang="en-GB" altLang="en-US"/>
          </a:p>
        </p:txBody>
      </p:sp>
      <p:sp>
        <p:nvSpPr>
          <p:cNvPr id="7" name="Rectangle 8"/>
          <p:cNvSpPr>
            <a:spLocks noGrp="1" noChangeArrowheads="1"/>
          </p:cNvSpPr>
          <p:nvPr>
            <p:ph type="ftr" sz="quarter" idx="11"/>
          </p:nvPr>
        </p:nvSpPr>
        <p:spPr>
          <a:ln/>
        </p:spPr>
        <p:txBody>
          <a:bodyPr/>
          <a:lstStyle>
            <a:lvl1pPr>
              <a:defRPr/>
            </a:lvl1pPr>
          </a:lstStyle>
          <a:p>
            <a:endParaRPr lang="en-GB" altLang="en-US"/>
          </a:p>
        </p:txBody>
      </p:sp>
      <p:sp>
        <p:nvSpPr>
          <p:cNvPr id="8" name="Rectangle 9"/>
          <p:cNvSpPr>
            <a:spLocks noGrp="1" noChangeArrowheads="1"/>
          </p:cNvSpPr>
          <p:nvPr>
            <p:ph type="sldNum" sz="quarter" idx="12"/>
          </p:nvPr>
        </p:nvSpPr>
        <p:spPr>
          <a:ln/>
        </p:spPr>
        <p:txBody>
          <a:bodyPr/>
          <a:lstStyle>
            <a:lvl1pPr>
              <a:defRPr/>
            </a:lvl1pPr>
          </a:lstStyle>
          <a:p>
            <a:fld id="{02A4F0D7-A246-4ED7-9659-AB074104EE97}" type="slidenum">
              <a:rPr lang="en-GB" altLang="en-US"/>
              <a:pPr/>
              <a:t>‹#›</a:t>
            </a:fld>
            <a:endParaRPr lang="en-GB" altLang="en-US"/>
          </a:p>
        </p:txBody>
      </p:sp>
    </p:spTree>
    <p:extLst>
      <p:ext uri="{BB962C8B-B14F-4D97-AF65-F5344CB8AC3E}">
        <p14:creationId xmlns:p14="http://schemas.microsoft.com/office/powerpoint/2010/main" val="7145774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Rectangle 7"/>
          <p:cNvSpPr>
            <a:spLocks noGrp="1" noChangeArrowheads="1"/>
          </p:cNvSpPr>
          <p:nvPr>
            <p:ph type="dt" sz="half" idx="10"/>
          </p:nvPr>
        </p:nvSpPr>
        <p:spPr>
          <a:ln/>
        </p:spPr>
        <p:txBody>
          <a:bodyPr/>
          <a:lstStyle>
            <a:lvl1pPr>
              <a:defRPr/>
            </a:lvl1pPr>
          </a:lstStyle>
          <a:p>
            <a:endParaRPr lang="en-GB" altLang="en-US"/>
          </a:p>
        </p:txBody>
      </p:sp>
      <p:sp>
        <p:nvSpPr>
          <p:cNvPr id="5" name="Rectangle 8"/>
          <p:cNvSpPr>
            <a:spLocks noGrp="1" noChangeArrowheads="1"/>
          </p:cNvSpPr>
          <p:nvPr>
            <p:ph type="ftr" sz="quarter" idx="11"/>
          </p:nvPr>
        </p:nvSpPr>
        <p:spPr>
          <a:ln/>
        </p:spPr>
        <p:txBody>
          <a:bodyPr/>
          <a:lstStyle>
            <a:lvl1pPr>
              <a:defRPr/>
            </a:lvl1pPr>
          </a:lstStyle>
          <a:p>
            <a:endParaRPr lang="en-GB" altLang="en-US"/>
          </a:p>
        </p:txBody>
      </p:sp>
      <p:sp>
        <p:nvSpPr>
          <p:cNvPr id="6" name="Rectangle 9"/>
          <p:cNvSpPr>
            <a:spLocks noGrp="1" noChangeArrowheads="1"/>
          </p:cNvSpPr>
          <p:nvPr>
            <p:ph type="sldNum" sz="quarter" idx="12"/>
          </p:nvPr>
        </p:nvSpPr>
        <p:spPr>
          <a:ln/>
        </p:spPr>
        <p:txBody>
          <a:bodyPr/>
          <a:lstStyle>
            <a:lvl1pPr>
              <a:defRPr/>
            </a:lvl1pPr>
          </a:lstStyle>
          <a:p>
            <a:fld id="{5900F136-468A-4174-910E-899B62CEB4C5}" type="slidenum">
              <a:rPr lang="en-GB" altLang="en-US"/>
              <a:pPr/>
              <a:t>‹#›</a:t>
            </a:fld>
            <a:endParaRPr lang="en-GB" altLang="en-US"/>
          </a:p>
        </p:txBody>
      </p:sp>
    </p:spTree>
    <p:extLst>
      <p:ext uri="{BB962C8B-B14F-4D97-AF65-F5344CB8AC3E}">
        <p14:creationId xmlns:p14="http://schemas.microsoft.com/office/powerpoint/2010/main" val="23752223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smtClean="0"/>
              <a:t>Click to edit Master text styles</a:t>
            </a:r>
          </a:p>
        </p:txBody>
      </p:sp>
      <p:sp>
        <p:nvSpPr>
          <p:cNvPr id="4" name="Rectangle 7"/>
          <p:cNvSpPr>
            <a:spLocks noGrp="1" noChangeArrowheads="1"/>
          </p:cNvSpPr>
          <p:nvPr>
            <p:ph type="dt" sz="half" idx="10"/>
          </p:nvPr>
        </p:nvSpPr>
        <p:spPr>
          <a:ln/>
        </p:spPr>
        <p:txBody>
          <a:bodyPr/>
          <a:lstStyle>
            <a:lvl1pPr>
              <a:defRPr/>
            </a:lvl1pPr>
          </a:lstStyle>
          <a:p>
            <a:endParaRPr lang="en-GB" altLang="en-US"/>
          </a:p>
        </p:txBody>
      </p:sp>
      <p:sp>
        <p:nvSpPr>
          <p:cNvPr id="5" name="Rectangle 8"/>
          <p:cNvSpPr>
            <a:spLocks noGrp="1" noChangeArrowheads="1"/>
          </p:cNvSpPr>
          <p:nvPr>
            <p:ph type="ftr" sz="quarter" idx="11"/>
          </p:nvPr>
        </p:nvSpPr>
        <p:spPr>
          <a:ln/>
        </p:spPr>
        <p:txBody>
          <a:bodyPr/>
          <a:lstStyle>
            <a:lvl1pPr>
              <a:defRPr/>
            </a:lvl1pPr>
          </a:lstStyle>
          <a:p>
            <a:endParaRPr lang="en-GB" altLang="en-US"/>
          </a:p>
        </p:txBody>
      </p:sp>
      <p:sp>
        <p:nvSpPr>
          <p:cNvPr id="6" name="Rectangle 9"/>
          <p:cNvSpPr>
            <a:spLocks noGrp="1" noChangeArrowheads="1"/>
          </p:cNvSpPr>
          <p:nvPr>
            <p:ph type="sldNum" sz="quarter" idx="12"/>
          </p:nvPr>
        </p:nvSpPr>
        <p:spPr>
          <a:ln/>
        </p:spPr>
        <p:txBody>
          <a:bodyPr/>
          <a:lstStyle>
            <a:lvl1pPr>
              <a:defRPr/>
            </a:lvl1pPr>
          </a:lstStyle>
          <a:p>
            <a:fld id="{0D99B53F-C2CB-494C-8DEC-C7B06B9D1DBB}" type="slidenum">
              <a:rPr lang="en-GB" altLang="en-US"/>
              <a:pPr/>
              <a:t>‹#›</a:t>
            </a:fld>
            <a:endParaRPr lang="en-GB" altLang="en-US"/>
          </a:p>
        </p:txBody>
      </p:sp>
    </p:spTree>
    <p:extLst>
      <p:ext uri="{BB962C8B-B14F-4D97-AF65-F5344CB8AC3E}">
        <p14:creationId xmlns:p14="http://schemas.microsoft.com/office/powerpoint/2010/main" val="39289084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Rectangle 7"/>
          <p:cNvSpPr>
            <a:spLocks noGrp="1" noChangeArrowheads="1"/>
          </p:cNvSpPr>
          <p:nvPr>
            <p:ph type="dt" sz="half" idx="10"/>
          </p:nvPr>
        </p:nvSpPr>
        <p:spPr>
          <a:ln/>
        </p:spPr>
        <p:txBody>
          <a:bodyPr/>
          <a:lstStyle>
            <a:lvl1pPr>
              <a:defRPr/>
            </a:lvl1pPr>
          </a:lstStyle>
          <a:p>
            <a:endParaRPr lang="en-GB" altLang="en-US"/>
          </a:p>
        </p:txBody>
      </p:sp>
      <p:sp>
        <p:nvSpPr>
          <p:cNvPr id="6" name="Rectangle 8"/>
          <p:cNvSpPr>
            <a:spLocks noGrp="1" noChangeArrowheads="1"/>
          </p:cNvSpPr>
          <p:nvPr>
            <p:ph type="ftr" sz="quarter" idx="11"/>
          </p:nvPr>
        </p:nvSpPr>
        <p:spPr>
          <a:ln/>
        </p:spPr>
        <p:txBody>
          <a:bodyPr/>
          <a:lstStyle>
            <a:lvl1pPr>
              <a:defRPr/>
            </a:lvl1pPr>
          </a:lstStyle>
          <a:p>
            <a:endParaRPr lang="en-GB" altLang="en-US"/>
          </a:p>
        </p:txBody>
      </p:sp>
      <p:sp>
        <p:nvSpPr>
          <p:cNvPr id="7" name="Rectangle 9"/>
          <p:cNvSpPr>
            <a:spLocks noGrp="1" noChangeArrowheads="1"/>
          </p:cNvSpPr>
          <p:nvPr>
            <p:ph type="sldNum" sz="quarter" idx="12"/>
          </p:nvPr>
        </p:nvSpPr>
        <p:spPr>
          <a:ln/>
        </p:spPr>
        <p:txBody>
          <a:bodyPr/>
          <a:lstStyle>
            <a:lvl1pPr>
              <a:defRPr/>
            </a:lvl1pPr>
          </a:lstStyle>
          <a:p>
            <a:fld id="{9C9A8505-10A9-4445-A7DD-499230E70F81}" type="slidenum">
              <a:rPr lang="en-GB" altLang="en-US"/>
              <a:pPr/>
              <a:t>‹#›</a:t>
            </a:fld>
            <a:endParaRPr lang="en-GB" altLang="en-US"/>
          </a:p>
        </p:txBody>
      </p:sp>
    </p:spTree>
    <p:extLst>
      <p:ext uri="{BB962C8B-B14F-4D97-AF65-F5344CB8AC3E}">
        <p14:creationId xmlns:p14="http://schemas.microsoft.com/office/powerpoint/2010/main" val="31469444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Rectangle 7"/>
          <p:cNvSpPr>
            <a:spLocks noGrp="1" noChangeArrowheads="1"/>
          </p:cNvSpPr>
          <p:nvPr>
            <p:ph type="dt" sz="half" idx="10"/>
          </p:nvPr>
        </p:nvSpPr>
        <p:spPr>
          <a:ln/>
        </p:spPr>
        <p:txBody>
          <a:bodyPr/>
          <a:lstStyle>
            <a:lvl1pPr>
              <a:defRPr/>
            </a:lvl1pPr>
          </a:lstStyle>
          <a:p>
            <a:endParaRPr lang="en-GB" altLang="en-US"/>
          </a:p>
        </p:txBody>
      </p:sp>
      <p:sp>
        <p:nvSpPr>
          <p:cNvPr id="8" name="Rectangle 8"/>
          <p:cNvSpPr>
            <a:spLocks noGrp="1" noChangeArrowheads="1"/>
          </p:cNvSpPr>
          <p:nvPr>
            <p:ph type="ftr" sz="quarter" idx="11"/>
          </p:nvPr>
        </p:nvSpPr>
        <p:spPr>
          <a:ln/>
        </p:spPr>
        <p:txBody>
          <a:bodyPr/>
          <a:lstStyle>
            <a:lvl1pPr>
              <a:defRPr/>
            </a:lvl1pPr>
          </a:lstStyle>
          <a:p>
            <a:endParaRPr lang="en-GB" altLang="en-US"/>
          </a:p>
        </p:txBody>
      </p:sp>
      <p:sp>
        <p:nvSpPr>
          <p:cNvPr id="9" name="Rectangle 9"/>
          <p:cNvSpPr>
            <a:spLocks noGrp="1" noChangeArrowheads="1"/>
          </p:cNvSpPr>
          <p:nvPr>
            <p:ph type="sldNum" sz="quarter" idx="12"/>
          </p:nvPr>
        </p:nvSpPr>
        <p:spPr>
          <a:ln/>
        </p:spPr>
        <p:txBody>
          <a:bodyPr/>
          <a:lstStyle>
            <a:lvl1pPr>
              <a:defRPr/>
            </a:lvl1pPr>
          </a:lstStyle>
          <a:p>
            <a:fld id="{6798BB42-9803-4F5A-BF79-65386C6921F0}" type="slidenum">
              <a:rPr lang="en-GB" altLang="en-US"/>
              <a:pPr/>
              <a:t>‹#›</a:t>
            </a:fld>
            <a:endParaRPr lang="en-GB" altLang="en-US"/>
          </a:p>
        </p:txBody>
      </p:sp>
    </p:spTree>
    <p:extLst>
      <p:ext uri="{BB962C8B-B14F-4D97-AF65-F5344CB8AC3E}">
        <p14:creationId xmlns:p14="http://schemas.microsoft.com/office/powerpoint/2010/main" val="1403211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Rectangle 7"/>
          <p:cNvSpPr>
            <a:spLocks noGrp="1" noChangeArrowheads="1"/>
          </p:cNvSpPr>
          <p:nvPr>
            <p:ph type="dt" sz="half" idx="10"/>
          </p:nvPr>
        </p:nvSpPr>
        <p:spPr>
          <a:ln/>
        </p:spPr>
        <p:txBody>
          <a:bodyPr/>
          <a:lstStyle>
            <a:lvl1pPr>
              <a:defRPr/>
            </a:lvl1pPr>
          </a:lstStyle>
          <a:p>
            <a:endParaRPr lang="en-GB" altLang="en-US"/>
          </a:p>
        </p:txBody>
      </p:sp>
      <p:sp>
        <p:nvSpPr>
          <p:cNvPr id="4" name="Rectangle 8"/>
          <p:cNvSpPr>
            <a:spLocks noGrp="1" noChangeArrowheads="1"/>
          </p:cNvSpPr>
          <p:nvPr>
            <p:ph type="ftr" sz="quarter" idx="11"/>
          </p:nvPr>
        </p:nvSpPr>
        <p:spPr>
          <a:ln/>
        </p:spPr>
        <p:txBody>
          <a:bodyPr/>
          <a:lstStyle>
            <a:lvl1pPr>
              <a:defRPr/>
            </a:lvl1pPr>
          </a:lstStyle>
          <a:p>
            <a:endParaRPr lang="en-GB" altLang="en-US"/>
          </a:p>
        </p:txBody>
      </p:sp>
      <p:sp>
        <p:nvSpPr>
          <p:cNvPr id="5" name="Rectangle 9"/>
          <p:cNvSpPr>
            <a:spLocks noGrp="1" noChangeArrowheads="1"/>
          </p:cNvSpPr>
          <p:nvPr>
            <p:ph type="sldNum" sz="quarter" idx="12"/>
          </p:nvPr>
        </p:nvSpPr>
        <p:spPr>
          <a:ln/>
        </p:spPr>
        <p:txBody>
          <a:bodyPr/>
          <a:lstStyle>
            <a:lvl1pPr>
              <a:defRPr/>
            </a:lvl1pPr>
          </a:lstStyle>
          <a:p>
            <a:fld id="{88AD3C68-C02D-499D-82C9-23EE50FCCA96}" type="slidenum">
              <a:rPr lang="en-GB" altLang="en-US"/>
              <a:pPr/>
              <a:t>‹#›</a:t>
            </a:fld>
            <a:endParaRPr lang="en-GB" altLang="en-US"/>
          </a:p>
        </p:txBody>
      </p:sp>
    </p:spTree>
    <p:extLst>
      <p:ext uri="{BB962C8B-B14F-4D97-AF65-F5344CB8AC3E}">
        <p14:creationId xmlns:p14="http://schemas.microsoft.com/office/powerpoint/2010/main" val="19258289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7"/>
          <p:cNvSpPr>
            <a:spLocks noGrp="1" noChangeArrowheads="1"/>
          </p:cNvSpPr>
          <p:nvPr>
            <p:ph type="dt" sz="half" idx="10"/>
          </p:nvPr>
        </p:nvSpPr>
        <p:spPr>
          <a:ln/>
        </p:spPr>
        <p:txBody>
          <a:bodyPr/>
          <a:lstStyle>
            <a:lvl1pPr>
              <a:defRPr/>
            </a:lvl1pPr>
          </a:lstStyle>
          <a:p>
            <a:endParaRPr lang="en-GB" altLang="en-US"/>
          </a:p>
        </p:txBody>
      </p:sp>
      <p:sp>
        <p:nvSpPr>
          <p:cNvPr id="3" name="Rectangle 8"/>
          <p:cNvSpPr>
            <a:spLocks noGrp="1" noChangeArrowheads="1"/>
          </p:cNvSpPr>
          <p:nvPr>
            <p:ph type="ftr" sz="quarter" idx="11"/>
          </p:nvPr>
        </p:nvSpPr>
        <p:spPr>
          <a:ln/>
        </p:spPr>
        <p:txBody>
          <a:bodyPr/>
          <a:lstStyle>
            <a:lvl1pPr>
              <a:defRPr/>
            </a:lvl1pPr>
          </a:lstStyle>
          <a:p>
            <a:endParaRPr lang="en-GB" altLang="en-US"/>
          </a:p>
        </p:txBody>
      </p:sp>
      <p:sp>
        <p:nvSpPr>
          <p:cNvPr id="4" name="Rectangle 9"/>
          <p:cNvSpPr>
            <a:spLocks noGrp="1" noChangeArrowheads="1"/>
          </p:cNvSpPr>
          <p:nvPr>
            <p:ph type="sldNum" sz="quarter" idx="12"/>
          </p:nvPr>
        </p:nvSpPr>
        <p:spPr>
          <a:ln/>
        </p:spPr>
        <p:txBody>
          <a:bodyPr/>
          <a:lstStyle>
            <a:lvl1pPr>
              <a:defRPr/>
            </a:lvl1pPr>
          </a:lstStyle>
          <a:p>
            <a:fld id="{BDD14503-667C-47BF-9386-4B4B67220250}" type="slidenum">
              <a:rPr lang="en-GB" altLang="en-US"/>
              <a:pPr/>
              <a:t>‹#›</a:t>
            </a:fld>
            <a:endParaRPr lang="en-GB" altLang="en-US"/>
          </a:p>
        </p:txBody>
      </p:sp>
    </p:spTree>
    <p:extLst>
      <p:ext uri="{BB962C8B-B14F-4D97-AF65-F5344CB8AC3E}">
        <p14:creationId xmlns:p14="http://schemas.microsoft.com/office/powerpoint/2010/main" val="16197072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Rectangle 7"/>
          <p:cNvSpPr>
            <a:spLocks noGrp="1" noChangeArrowheads="1"/>
          </p:cNvSpPr>
          <p:nvPr>
            <p:ph type="dt" sz="half" idx="10"/>
          </p:nvPr>
        </p:nvSpPr>
        <p:spPr>
          <a:ln/>
        </p:spPr>
        <p:txBody>
          <a:bodyPr/>
          <a:lstStyle>
            <a:lvl1pPr>
              <a:defRPr/>
            </a:lvl1pPr>
          </a:lstStyle>
          <a:p>
            <a:endParaRPr lang="en-GB" altLang="en-US"/>
          </a:p>
        </p:txBody>
      </p:sp>
      <p:sp>
        <p:nvSpPr>
          <p:cNvPr id="6" name="Rectangle 8"/>
          <p:cNvSpPr>
            <a:spLocks noGrp="1" noChangeArrowheads="1"/>
          </p:cNvSpPr>
          <p:nvPr>
            <p:ph type="ftr" sz="quarter" idx="11"/>
          </p:nvPr>
        </p:nvSpPr>
        <p:spPr>
          <a:ln/>
        </p:spPr>
        <p:txBody>
          <a:bodyPr/>
          <a:lstStyle>
            <a:lvl1pPr>
              <a:defRPr/>
            </a:lvl1pPr>
          </a:lstStyle>
          <a:p>
            <a:endParaRPr lang="en-GB" altLang="en-US"/>
          </a:p>
        </p:txBody>
      </p:sp>
      <p:sp>
        <p:nvSpPr>
          <p:cNvPr id="7" name="Rectangle 9"/>
          <p:cNvSpPr>
            <a:spLocks noGrp="1" noChangeArrowheads="1"/>
          </p:cNvSpPr>
          <p:nvPr>
            <p:ph type="sldNum" sz="quarter" idx="12"/>
          </p:nvPr>
        </p:nvSpPr>
        <p:spPr>
          <a:ln/>
        </p:spPr>
        <p:txBody>
          <a:bodyPr/>
          <a:lstStyle>
            <a:lvl1pPr>
              <a:defRPr/>
            </a:lvl1pPr>
          </a:lstStyle>
          <a:p>
            <a:fld id="{00CA30BC-5D2D-4EFB-8779-1169AC577C5A}" type="slidenum">
              <a:rPr lang="en-GB" altLang="en-US"/>
              <a:pPr/>
              <a:t>‹#›</a:t>
            </a:fld>
            <a:endParaRPr lang="en-GB" altLang="en-US"/>
          </a:p>
        </p:txBody>
      </p:sp>
    </p:spTree>
    <p:extLst>
      <p:ext uri="{BB962C8B-B14F-4D97-AF65-F5344CB8AC3E}">
        <p14:creationId xmlns:p14="http://schemas.microsoft.com/office/powerpoint/2010/main" val="6454169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Rectangle 7"/>
          <p:cNvSpPr>
            <a:spLocks noGrp="1" noChangeArrowheads="1"/>
          </p:cNvSpPr>
          <p:nvPr>
            <p:ph type="dt" sz="half" idx="10"/>
          </p:nvPr>
        </p:nvSpPr>
        <p:spPr>
          <a:ln/>
        </p:spPr>
        <p:txBody>
          <a:bodyPr/>
          <a:lstStyle>
            <a:lvl1pPr>
              <a:defRPr/>
            </a:lvl1pPr>
          </a:lstStyle>
          <a:p>
            <a:endParaRPr lang="en-GB" altLang="en-US"/>
          </a:p>
        </p:txBody>
      </p:sp>
      <p:sp>
        <p:nvSpPr>
          <p:cNvPr id="6" name="Rectangle 8"/>
          <p:cNvSpPr>
            <a:spLocks noGrp="1" noChangeArrowheads="1"/>
          </p:cNvSpPr>
          <p:nvPr>
            <p:ph type="ftr" sz="quarter" idx="11"/>
          </p:nvPr>
        </p:nvSpPr>
        <p:spPr>
          <a:ln/>
        </p:spPr>
        <p:txBody>
          <a:bodyPr/>
          <a:lstStyle>
            <a:lvl1pPr>
              <a:defRPr/>
            </a:lvl1pPr>
          </a:lstStyle>
          <a:p>
            <a:endParaRPr lang="en-GB" altLang="en-US"/>
          </a:p>
        </p:txBody>
      </p:sp>
      <p:sp>
        <p:nvSpPr>
          <p:cNvPr id="7" name="Rectangle 9"/>
          <p:cNvSpPr>
            <a:spLocks noGrp="1" noChangeArrowheads="1"/>
          </p:cNvSpPr>
          <p:nvPr>
            <p:ph type="sldNum" sz="quarter" idx="12"/>
          </p:nvPr>
        </p:nvSpPr>
        <p:spPr>
          <a:ln/>
        </p:spPr>
        <p:txBody>
          <a:bodyPr/>
          <a:lstStyle>
            <a:lvl1pPr>
              <a:defRPr/>
            </a:lvl1pPr>
          </a:lstStyle>
          <a:p>
            <a:fld id="{2242EFD7-5E69-4D2D-A409-BF7FF3EA4BF7}" type="slidenum">
              <a:rPr lang="en-GB" altLang="en-US"/>
              <a:pPr/>
              <a:t>‹#›</a:t>
            </a:fld>
            <a:endParaRPr lang="en-GB" altLang="en-US"/>
          </a:p>
        </p:txBody>
      </p:sp>
    </p:spTree>
    <p:extLst>
      <p:ext uri="{BB962C8B-B14F-4D97-AF65-F5344CB8AC3E}">
        <p14:creationId xmlns:p14="http://schemas.microsoft.com/office/powerpoint/2010/main" val="14882281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3074" name="Group 2"/>
          <p:cNvGrpSpPr>
            <a:grpSpLocks/>
          </p:cNvGrpSpPr>
          <p:nvPr/>
        </p:nvGrpSpPr>
        <p:grpSpPr bwMode="auto">
          <a:xfrm>
            <a:off x="0" y="0"/>
            <a:ext cx="7242175" cy="1981200"/>
            <a:chOff x="0" y="0"/>
            <a:chExt cx="4562" cy="1248"/>
          </a:xfrm>
        </p:grpSpPr>
        <p:sp>
          <p:nvSpPr>
            <p:cNvPr id="17411" name="Freeform 3"/>
            <p:cNvSpPr>
              <a:spLocks/>
            </p:cNvSpPr>
            <p:nvPr/>
          </p:nvSpPr>
          <p:spPr bwMode="hidden">
            <a:xfrm>
              <a:off x="0" y="583"/>
              <a:ext cx="4487" cy="665"/>
            </a:xfrm>
            <a:custGeom>
              <a:avLst/>
              <a:gdLst/>
              <a:ahLst/>
              <a:cxnLst>
                <a:cxn ang="0">
                  <a:pos x="4800" y="299"/>
                </a:cxn>
                <a:cxn ang="0">
                  <a:pos x="0" y="665"/>
                </a:cxn>
                <a:cxn ang="0">
                  <a:pos x="0" y="0"/>
                </a:cxn>
                <a:cxn ang="0">
                  <a:pos x="4806" y="1"/>
                </a:cxn>
                <a:cxn ang="0">
                  <a:pos x="4800" y="153"/>
                </a:cxn>
                <a:cxn ang="0">
                  <a:pos x="4800" y="299"/>
                </a:cxn>
              </a:cxnLst>
              <a:rect l="0" t="0" r="r" b="b"/>
              <a:pathLst>
                <a:path w="4806" h="665">
                  <a:moveTo>
                    <a:pt x="4800" y="299"/>
                  </a:moveTo>
                  <a:lnTo>
                    <a:pt x="0" y="665"/>
                  </a:lnTo>
                  <a:lnTo>
                    <a:pt x="0" y="0"/>
                  </a:lnTo>
                  <a:lnTo>
                    <a:pt x="4806" y="1"/>
                  </a:lnTo>
                  <a:lnTo>
                    <a:pt x="4800" y="153"/>
                  </a:lnTo>
                  <a:lnTo>
                    <a:pt x="4800" y="299"/>
                  </a:lnTo>
                  <a:close/>
                </a:path>
              </a:pathLst>
            </a:custGeom>
            <a:gradFill rotWithShape="1">
              <a:gsLst>
                <a:gs pos="0">
                  <a:schemeClr val="bg1">
                    <a:gamma/>
                    <a:shade val="94118"/>
                    <a:invGamma/>
                  </a:schemeClr>
                </a:gs>
                <a:gs pos="100000">
                  <a:schemeClr val="bg1"/>
                </a:gs>
              </a:gsLst>
              <a:lin ang="0" scaled="1"/>
            </a:gradFill>
            <a:ln w="9525">
              <a:noFill/>
              <a:round/>
              <a:headEnd/>
              <a:tailEnd/>
            </a:ln>
          </p:spPr>
          <p:txBody>
            <a:bodyPr/>
            <a:lstStyle>
              <a:lvl1pPr eaLnBrk="0" hangingPunct="0">
                <a:defRPr>
                  <a:solidFill>
                    <a:schemeClr val="tx1"/>
                  </a:solidFill>
                  <a:latin typeface="Tahoma" pitchFamily="-106" charset="0"/>
                  <a:ea typeface="ＭＳ Ｐゴシック" pitchFamily="-106" charset="-128"/>
                </a:defRPr>
              </a:lvl1pPr>
              <a:lvl2pPr marL="742950" indent="-285750" eaLnBrk="0" hangingPunct="0">
                <a:defRPr>
                  <a:solidFill>
                    <a:schemeClr val="tx1"/>
                  </a:solidFill>
                  <a:latin typeface="Tahoma" pitchFamily="-106" charset="0"/>
                  <a:ea typeface="ＭＳ Ｐゴシック" pitchFamily="-106" charset="-128"/>
                </a:defRPr>
              </a:lvl2pPr>
              <a:lvl3pPr marL="1143000" indent="-228600" eaLnBrk="0" hangingPunct="0">
                <a:defRPr>
                  <a:solidFill>
                    <a:schemeClr val="tx1"/>
                  </a:solidFill>
                  <a:latin typeface="Tahoma" pitchFamily="-106" charset="0"/>
                  <a:ea typeface="ＭＳ Ｐゴシック" pitchFamily="-106" charset="-128"/>
                </a:defRPr>
              </a:lvl3pPr>
              <a:lvl4pPr marL="1600200" indent="-228600" eaLnBrk="0" hangingPunct="0">
                <a:defRPr>
                  <a:solidFill>
                    <a:schemeClr val="tx1"/>
                  </a:solidFill>
                  <a:latin typeface="Tahoma" pitchFamily="-106" charset="0"/>
                  <a:ea typeface="ＭＳ Ｐゴシック" pitchFamily="-106" charset="-128"/>
                </a:defRPr>
              </a:lvl4pPr>
              <a:lvl5pPr marL="2057400" indent="-228600" eaLnBrk="0" hangingPunct="0">
                <a:defRPr>
                  <a:solidFill>
                    <a:schemeClr val="tx1"/>
                  </a:solidFill>
                  <a:latin typeface="Tahoma" pitchFamily="-106" charset="0"/>
                  <a:ea typeface="ＭＳ Ｐゴシック" pitchFamily="-106" charset="-128"/>
                </a:defRPr>
              </a:lvl5pPr>
              <a:lvl6pPr marL="25146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6pPr>
              <a:lvl7pPr marL="29718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7pPr>
              <a:lvl8pPr marL="34290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8pPr>
              <a:lvl9pPr marL="38862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9pPr>
            </a:lstStyle>
            <a:p>
              <a:pPr eaLnBrk="1" hangingPunct="1"/>
              <a:endParaRPr lang="en-US" altLang="en-US"/>
            </a:p>
          </p:txBody>
        </p:sp>
        <p:sp>
          <p:nvSpPr>
            <p:cNvPr id="17412" name="Freeform 4"/>
            <p:cNvSpPr>
              <a:spLocks/>
            </p:cNvSpPr>
            <p:nvPr/>
          </p:nvSpPr>
          <p:spPr bwMode="hidden">
            <a:xfrm>
              <a:off x="0" y="0"/>
              <a:ext cx="4562" cy="1199"/>
            </a:xfrm>
            <a:custGeom>
              <a:avLst/>
              <a:gdLst/>
              <a:ahLst/>
              <a:cxnLst>
                <a:cxn ang="0">
                  <a:pos x="4560" y="932"/>
                </a:cxn>
                <a:cxn ang="0">
                  <a:pos x="0" y="1199"/>
                </a:cxn>
                <a:cxn ang="0">
                  <a:pos x="0" y="0"/>
                </a:cxn>
                <a:cxn ang="0">
                  <a:pos x="4562" y="0"/>
                </a:cxn>
                <a:cxn ang="0">
                  <a:pos x="4560" y="932"/>
                </a:cxn>
                <a:cxn ang="0">
                  <a:pos x="4560" y="932"/>
                </a:cxn>
              </a:cxnLst>
              <a:rect l="0" t="0" r="r" b="b"/>
              <a:pathLst>
                <a:path w="4562" h="1199">
                  <a:moveTo>
                    <a:pt x="4560" y="932"/>
                  </a:moveTo>
                  <a:lnTo>
                    <a:pt x="0" y="1199"/>
                  </a:lnTo>
                  <a:lnTo>
                    <a:pt x="0" y="0"/>
                  </a:lnTo>
                  <a:lnTo>
                    <a:pt x="4562" y="0"/>
                  </a:lnTo>
                  <a:lnTo>
                    <a:pt x="4560" y="932"/>
                  </a:lnTo>
                  <a:lnTo>
                    <a:pt x="4560" y="932"/>
                  </a:lnTo>
                  <a:close/>
                </a:path>
              </a:pathLst>
            </a:custGeom>
            <a:gradFill rotWithShape="0">
              <a:gsLst>
                <a:gs pos="0">
                  <a:schemeClr val="bg2"/>
                </a:gs>
                <a:gs pos="100000">
                  <a:schemeClr val="bg1"/>
                </a:gs>
              </a:gsLst>
              <a:lin ang="0" scaled="1"/>
            </a:gradFill>
            <a:ln w="9525">
              <a:noFill/>
              <a:round/>
              <a:headEnd/>
              <a:tailEnd/>
            </a:ln>
          </p:spPr>
          <p:txBody>
            <a:bodyPr/>
            <a:lstStyle>
              <a:lvl1pPr eaLnBrk="0" hangingPunct="0">
                <a:defRPr>
                  <a:solidFill>
                    <a:schemeClr val="tx1"/>
                  </a:solidFill>
                  <a:latin typeface="Tahoma" pitchFamily="-106" charset="0"/>
                  <a:ea typeface="ＭＳ Ｐゴシック" pitchFamily="-106" charset="-128"/>
                </a:defRPr>
              </a:lvl1pPr>
              <a:lvl2pPr marL="742950" indent="-285750" eaLnBrk="0" hangingPunct="0">
                <a:defRPr>
                  <a:solidFill>
                    <a:schemeClr val="tx1"/>
                  </a:solidFill>
                  <a:latin typeface="Tahoma" pitchFamily="-106" charset="0"/>
                  <a:ea typeface="ＭＳ Ｐゴシック" pitchFamily="-106" charset="-128"/>
                </a:defRPr>
              </a:lvl2pPr>
              <a:lvl3pPr marL="1143000" indent="-228600" eaLnBrk="0" hangingPunct="0">
                <a:defRPr>
                  <a:solidFill>
                    <a:schemeClr val="tx1"/>
                  </a:solidFill>
                  <a:latin typeface="Tahoma" pitchFamily="-106" charset="0"/>
                  <a:ea typeface="ＭＳ Ｐゴシック" pitchFamily="-106" charset="-128"/>
                </a:defRPr>
              </a:lvl3pPr>
              <a:lvl4pPr marL="1600200" indent="-228600" eaLnBrk="0" hangingPunct="0">
                <a:defRPr>
                  <a:solidFill>
                    <a:schemeClr val="tx1"/>
                  </a:solidFill>
                  <a:latin typeface="Tahoma" pitchFamily="-106" charset="0"/>
                  <a:ea typeface="ＭＳ Ｐゴシック" pitchFamily="-106" charset="-128"/>
                </a:defRPr>
              </a:lvl4pPr>
              <a:lvl5pPr marL="2057400" indent="-228600" eaLnBrk="0" hangingPunct="0">
                <a:defRPr>
                  <a:solidFill>
                    <a:schemeClr val="tx1"/>
                  </a:solidFill>
                  <a:latin typeface="Tahoma" pitchFamily="-106" charset="0"/>
                  <a:ea typeface="ＭＳ Ｐゴシック" pitchFamily="-106" charset="-128"/>
                </a:defRPr>
              </a:lvl5pPr>
              <a:lvl6pPr marL="25146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6pPr>
              <a:lvl7pPr marL="29718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7pPr>
              <a:lvl8pPr marL="34290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8pPr>
              <a:lvl9pPr marL="38862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9pPr>
            </a:lstStyle>
            <a:p>
              <a:pPr eaLnBrk="1" hangingPunct="1"/>
              <a:endParaRPr lang="en-US" altLang="en-US"/>
            </a:p>
          </p:txBody>
        </p:sp>
      </p:grpSp>
      <p:sp>
        <p:nvSpPr>
          <p:cNvPr id="17413" name="Rectangle 5"/>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7414" name="Rectangle 6"/>
          <p:cNvSpPr>
            <a:spLocks noGrp="1" noChangeArrowheads="1"/>
          </p:cNvSpPr>
          <p:nvPr>
            <p:ph type="body" idx="1"/>
          </p:nvPr>
        </p:nvSpPr>
        <p:spPr bwMode="auto">
          <a:xfrm>
            <a:off x="457200" y="1600200"/>
            <a:ext cx="8229600" cy="449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7415" name="Rectangle 7"/>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effectLst>
                  <a:outerShdw blurRad="38100" dist="38100" dir="2700000" algn="tl">
                    <a:srgbClr val="000000"/>
                  </a:outerShdw>
                </a:effectLst>
              </a:defRPr>
            </a:lvl1pPr>
          </a:lstStyle>
          <a:p>
            <a:endParaRPr lang="en-GB" altLang="en-US"/>
          </a:p>
        </p:txBody>
      </p:sp>
      <p:sp>
        <p:nvSpPr>
          <p:cNvPr id="17416" name="Rectangle 8"/>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defRPr>
            </a:lvl1pPr>
          </a:lstStyle>
          <a:p>
            <a:endParaRPr lang="en-GB" altLang="en-US"/>
          </a:p>
        </p:txBody>
      </p:sp>
      <p:sp>
        <p:nvSpPr>
          <p:cNvPr id="17417" name="Rectangle 9"/>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defRPr>
            </a:lvl1pPr>
          </a:lstStyle>
          <a:p>
            <a:fld id="{CC7CCA1C-E65D-4AC2-BB7B-6C3E92D5537C}" type="slidenum">
              <a:rPr lang="en-GB" altLang="en-US"/>
              <a:pPr/>
              <a:t>‹#›</a:t>
            </a:fld>
            <a:endParaRPr lang="en-GB" altLang="en-US"/>
          </a:p>
        </p:txBody>
      </p:sp>
    </p:spTree>
  </p:cSld>
  <p:clrMap bg1="dk2" tx1="lt1" bg2="dk1" tx2="lt2" accent1="accent1" accent2="accent2" accent3="accent3" accent4="accent4" accent5="accent5" accent6="accent6" hlink="hlink" folHlink="folHlink"/>
  <p:sldLayoutIdLst>
    <p:sldLayoutId id="2147483795" r:id="rId1"/>
    <p:sldLayoutId id="2147483781" r:id="rId2"/>
    <p:sldLayoutId id="2147483782" r:id="rId3"/>
    <p:sldLayoutId id="2147483783" r:id="rId4"/>
    <p:sldLayoutId id="2147483784" r:id="rId5"/>
    <p:sldLayoutId id="2147483785" r:id="rId6"/>
    <p:sldLayoutId id="2147483786" r:id="rId7"/>
    <p:sldLayoutId id="2147483787" r:id="rId8"/>
    <p:sldLayoutId id="2147483788" r:id="rId9"/>
    <p:sldLayoutId id="2147483789" r:id="rId10"/>
    <p:sldLayoutId id="2147483790" r:id="rId11"/>
    <p:sldLayoutId id="2147483791" r:id="rId12"/>
    <p:sldLayoutId id="2147483792" r:id="rId13"/>
    <p:sldLayoutId id="2147483793" r:id="rId14"/>
    <p:sldLayoutId id="2147483794" r:id="rId15"/>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ＭＳ Ｐゴシック" pitchFamily="-106" charset="-128"/>
          <a:cs typeface="ＭＳ Ｐゴシック" pitchFamily="-106" charset="-128"/>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106" charset="0"/>
          <a:ea typeface="ＭＳ Ｐゴシック" pitchFamily="-106" charset="-128"/>
          <a:cs typeface="ＭＳ Ｐゴシック" pitchFamily="-106" charset="-128"/>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106" charset="0"/>
          <a:ea typeface="ＭＳ Ｐゴシック" pitchFamily="-106" charset="-128"/>
          <a:cs typeface="ＭＳ Ｐゴシック" pitchFamily="-106" charset="-128"/>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106" charset="0"/>
          <a:ea typeface="ＭＳ Ｐゴシック" pitchFamily="-106" charset="-128"/>
          <a:cs typeface="ＭＳ Ｐゴシック" pitchFamily="-106" charset="-128"/>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106" charset="0"/>
          <a:ea typeface="ＭＳ Ｐゴシック" pitchFamily="-106" charset="-128"/>
          <a:cs typeface="ＭＳ Ｐゴシック" pitchFamily="-106" charset="-128"/>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ahoma" pitchFamily="-106"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ahoma" pitchFamily="-106"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ahoma" pitchFamily="-106"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ahoma" pitchFamily="-106" charset="0"/>
        </a:defRPr>
      </a:lvl9pPr>
    </p:titleStyle>
    <p:bodyStyle>
      <a:lvl1pPr marL="342900" indent="-342900" algn="l" rtl="0" eaLnBrk="0" fontAlgn="base" hangingPunct="0">
        <a:spcBef>
          <a:spcPct val="20000"/>
        </a:spcBef>
        <a:spcAft>
          <a:spcPct val="0"/>
        </a:spcAft>
        <a:buClr>
          <a:schemeClr val="hlink"/>
        </a:buClr>
        <a:buSzPct val="80000"/>
        <a:buFont typeface="Wingdings" pitchFamily="-106" charset="2"/>
        <a:buChar char="n"/>
        <a:defRPr sz="3200">
          <a:solidFill>
            <a:schemeClr val="tx1"/>
          </a:solidFill>
          <a:effectLst>
            <a:outerShdw blurRad="38100" dist="38100" dir="2700000" algn="tl">
              <a:srgbClr val="000000"/>
            </a:outerShdw>
          </a:effectLst>
          <a:latin typeface="+mn-lt"/>
          <a:ea typeface="ＭＳ Ｐゴシック" pitchFamily="-106" charset="-128"/>
          <a:cs typeface="ＭＳ Ｐゴシック" pitchFamily="-106" charset="-128"/>
        </a:defRPr>
      </a:lvl1pPr>
      <a:lvl2pPr marL="742950" indent="-285750" algn="l" rtl="0" eaLnBrk="0" fontAlgn="base" hangingPunct="0">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ea typeface="ＭＳ Ｐゴシック" pitchFamily="-106" charset="-128"/>
        </a:defRPr>
      </a:lvl2pPr>
      <a:lvl3pPr marL="1143000" indent="-228600" algn="l" rtl="0" eaLnBrk="0" fontAlgn="base" hangingPunct="0">
        <a:spcBef>
          <a:spcPct val="20000"/>
        </a:spcBef>
        <a:spcAft>
          <a:spcPct val="0"/>
        </a:spcAft>
        <a:buClr>
          <a:schemeClr val="hlink"/>
        </a:buClr>
        <a:buFont typeface="Wingdings" pitchFamily="-106" charset="2"/>
        <a:buChar char="§"/>
        <a:defRPr sz="2400">
          <a:solidFill>
            <a:schemeClr val="tx1"/>
          </a:solidFill>
          <a:effectLst>
            <a:outerShdw blurRad="38100" dist="38100" dir="2700000" algn="tl">
              <a:srgbClr val="000000"/>
            </a:outerShdw>
          </a:effectLst>
          <a:latin typeface="+mn-lt"/>
          <a:ea typeface="ＭＳ Ｐゴシック" pitchFamily="-106" charset="-128"/>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ea typeface="ＭＳ Ｐゴシック" pitchFamily="-106" charset="-128"/>
        </a:defRPr>
      </a:lvl4pPr>
      <a:lvl5pPr marL="2057400" indent="-228600" algn="l" rtl="0" eaLnBrk="0" fontAlgn="base" hangingPunct="0">
        <a:spcBef>
          <a:spcPct val="20000"/>
        </a:spcBef>
        <a:spcAft>
          <a:spcPct val="0"/>
        </a:spcAft>
        <a:buClr>
          <a:schemeClr val="hlink"/>
        </a:buClr>
        <a:buFont typeface="Wingdings" pitchFamily="-106" charset="2"/>
        <a:buChar char="§"/>
        <a:defRPr sz="2000">
          <a:solidFill>
            <a:schemeClr val="tx1"/>
          </a:solidFill>
          <a:effectLst>
            <a:outerShdw blurRad="38100" dist="38100" dir="2700000" algn="tl">
              <a:srgbClr val="000000"/>
            </a:outerShdw>
          </a:effectLst>
          <a:latin typeface="+mn-lt"/>
          <a:ea typeface="ＭＳ Ｐゴシック" pitchFamily="-106" charset="-128"/>
        </a:defRPr>
      </a:lvl5pPr>
      <a:lvl6pPr marL="2514600" indent="-228600" algn="l" rtl="0" fontAlgn="base">
        <a:spcBef>
          <a:spcPct val="20000"/>
        </a:spcBef>
        <a:spcAft>
          <a:spcPct val="0"/>
        </a:spcAft>
        <a:buClr>
          <a:schemeClr val="hlink"/>
        </a:buClr>
        <a:buFont typeface="Wingdings" pitchFamily="-106" charset="2"/>
        <a:buChar char="§"/>
        <a:defRPr sz="2000">
          <a:solidFill>
            <a:schemeClr val="tx1"/>
          </a:solidFill>
          <a:effectLst>
            <a:outerShdw blurRad="38100" dist="38100" dir="2700000" algn="tl">
              <a:srgbClr val="000000"/>
            </a:outerShdw>
          </a:effectLst>
          <a:latin typeface="+mn-lt"/>
          <a:ea typeface="ＭＳ Ｐゴシック" pitchFamily="-106" charset="-128"/>
        </a:defRPr>
      </a:lvl6pPr>
      <a:lvl7pPr marL="2971800" indent="-228600" algn="l" rtl="0" fontAlgn="base">
        <a:spcBef>
          <a:spcPct val="20000"/>
        </a:spcBef>
        <a:spcAft>
          <a:spcPct val="0"/>
        </a:spcAft>
        <a:buClr>
          <a:schemeClr val="hlink"/>
        </a:buClr>
        <a:buFont typeface="Wingdings" pitchFamily="-106" charset="2"/>
        <a:buChar char="§"/>
        <a:defRPr sz="2000">
          <a:solidFill>
            <a:schemeClr val="tx1"/>
          </a:solidFill>
          <a:effectLst>
            <a:outerShdw blurRad="38100" dist="38100" dir="2700000" algn="tl">
              <a:srgbClr val="000000"/>
            </a:outerShdw>
          </a:effectLst>
          <a:latin typeface="+mn-lt"/>
          <a:ea typeface="ＭＳ Ｐゴシック" pitchFamily="-106" charset="-128"/>
        </a:defRPr>
      </a:lvl7pPr>
      <a:lvl8pPr marL="3429000" indent="-228600" algn="l" rtl="0" fontAlgn="base">
        <a:spcBef>
          <a:spcPct val="20000"/>
        </a:spcBef>
        <a:spcAft>
          <a:spcPct val="0"/>
        </a:spcAft>
        <a:buClr>
          <a:schemeClr val="hlink"/>
        </a:buClr>
        <a:buFont typeface="Wingdings" pitchFamily="-106" charset="2"/>
        <a:buChar char="§"/>
        <a:defRPr sz="2000">
          <a:solidFill>
            <a:schemeClr val="tx1"/>
          </a:solidFill>
          <a:effectLst>
            <a:outerShdw blurRad="38100" dist="38100" dir="2700000" algn="tl">
              <a:srgbClr val="000000"/>
            </a:outerShdw>
          </a:effectLst>
          <a:latin typeface="+mn-lt"/>
          <a:ea typeface="ＭＳ Ｐゴシック" pitchFamily="-106" charset="-128"/>
        </a:defRPr>
      </a:lvl8pPr>
      <a:lvl9pPr marL="3886200" indent="-228600" algn="l" rtl="0" fontAlgn="base">
        <a:spcBef>
          <a:spcPct val="20000"/>
        </a:spcBef>
        <a:spcAft>
          <a:spcPct val="0"/>
        </a:spcAft>
        <a:buClr>
          <a:schemeClr val="hlink"/>
        </a:buClr>
        <a:buFont typeface="Wingdings" pitchFamily="-106" charset="2"/>
        <a:buChar char="§"/>
        <a:defRPr sz="2000">
          <a:solidFill>
            <a:schemeClr val="tx1"/>
          </a:solidFill>
          <a:effectLst>
            <a:outerShdw blurRad="38100" dist="38100" dir="2700000" algn="tl">
              <a:srgbClr val="000000"/>
            </a:outerShdw>
          </a:effectLst>
          <a:latin typeface="+mn-lt"/>
          <a:ea typeface="ＭＳ Ｐゴシック" pitchFamily="-106"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5.xml"/><Relationship Id="rId1" Type="http://schemas.openxmlformats.org/officeDocument/2006/relationships/vmlDrawing" Target="../drawings/vmlDrawing1.vml"/><Relationship Id="rId6" Type="http://schemas.openxmlformats.org/officeDocument/2006/relationships/image" Target="../media/image2.wmf"/><Relationship Id="rId5" Type="http://schemas.openxmlformats.org/officeDocument/2006/relationships/oleObject" Target="../embeddings/oleObject2.bin"/><Relationship Id="rId4" Type="http://schemas.openxmlformats.org/officeDocument/2006/relationships/image" Target="../media/image1.wmf"/></Relationships>
</file>

<file path=ppt/slides/_rels/slide7.xml.rels><?xml version="1.0" encoding="UTF-8" standalone="yes"?>
<Relationships xmlns="http://schemas.openxmlformats.org/package/2006/relationships"><Relationship Id="rId8" Type="http://schemas.openxmlformats.org/officeDocument/2006/relationships/image" Target="../media/image5.wmf"/><Relationship Id="rId3" Type="http://schemas.openxmlformats.org/officeDocument/2006/relationships/oleObject" Target="../embeddings/oleObject3.bin"/><Relationship Id="rId7" Type="http://schemas.openxmlformats.org/officeDocument/2006/relationships/oleObject" Target="../embeddings/oleObject5.bin"/><Relationship Id="rId2" Type="http://schemas.openxmlformats.org/officeDocument/2006/relationships/slideLayout" Target="../slideLayouts/slideLayout15.xml"/><Relationship Id="rId1" Type="http://schemas.openxmlformats.org/officeDocument/2006/relationships/vmlDrawing" Target="../drawings/vmlDrawing2.vml"/><Relationship Id="rId6" Type="http://schemas.openxmlformats.org/officeDocument/2006/relationships/image" Target="../media/image4.wmf"/><Relationship Id="rId5" Type="http://schemas.openxmlformats.org/officeDocument/2006/relationships/oleObject" Target="../embeddings/oleObject4.bin"/><Relationship Id="rId4" Type="http://schemas.openxmlformats.org/officeDocument/2006/relationships/image" Target="../media/image3.w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p:txBody>
          <a:bodyPr/>
          <a:lstStyle/>
          <a:p>
            <a:pPr eaLnBrk="1" hangingPunct="1">
              <a:defRPr/>
            </a:pPr>
            <a:r>
              <a:rPr lang="en-GB" sz="4400" b="1" smtClean="0"/>
              <a:t>Causal Cognition 2: reasoning</a:t>
            </a:r>
          </a:p>
        </p:txBody>
      </p:sp>
      <p:sp>
        <p:nvSpPr>
          <p:cNvPr id="4099" name="Rectangle 3"/>
          <p:cNvSpPr>
            <a:spLocks noGrp="1" noChangeArrowheads="1"/>
          </p:cNvSpPr>
          <p:nvPr>
            <p:ph type="subTitle" idx="1"/>
          </p:nvPr>
        </p:nvSpPr>
        <p:spPr/>
        <p:txBody>
          <a:bodyPr/>
          <a:lstStyle/>
          <a:p>
            <a:pPr eaLnBrk="1" hangingPunct="1"/>
            <a:r>
              <a:rPr lang="en-GB" altLang="en-US" smtClean="0"/>
              <a:t>David Lagnado</a:t>
            </a:r>
          </a:p>
          <a:p>
            <a:pPr eaLnBrk="1" hangingPunct="1"/>
            <a:r>
              <a:rPr lang="en-GB" altLang="en-US" smtClean="0">
                <a:effectLst/>
              </a:rPr>
              <a:t>University College London</a:t>
            </a:r>
          </a:p>
          <a:p>
            <a:pPr eaLnBrk="1" hangingPunct="1"/>
            <a:endParaRPr lang="en-GB" altLang="en-US" smtClean="0"/>
          </a:p>
          <a:p>
            <a:pPr eaLnBrk="1" hangingPunct="1"/>
            <a:endParaRPr lang="en-GB" altLang="en-US"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noFill/>
          <a:extLst>
            <a:ext uri="{909E8E84-426E-40DD-AFC4-6F175D3DCCD1}">
              <a14:hiddenFill xmlns:a14="http://schemas.microsoft.com/office/drawing/2010/main">
                <a:solidFill>
                  <a:srgbClr val="FFFFFF"/>
                </a:solidFill>
              </a14:hiddenFill>
            </a:ext>
          </a:extLst>
        </p:spPr>
        <p:txBody>
          <a:bodyPr/>
          <a:lstStyle/>
          <a:p>
            <a:r>
              <a:rPr lang="en-GB" altLang="en-US" sz="4000" smtClean="0">
                <a:effectLst/>
              </a:rPr>
              <a:t>Causal account</a:t>
            </a:r>
            <a:endParaRPr lang="en-US" altLang="en-US" sz="3000" smtClean="0">
              <a:effectLst/>
            </a:endParaRPr>
          </a:p>
        </p:txBody>
      </p:sp>
      <p:sp>
        <p:nvSpPr>
          <p:cNvPr id="12291" name="Text Box 4"/>
          <p:cNvSpPr txBox="1">
            <a:spLocks noChangeArrowheads="1"/>
          </p:cNvSpPr>
          <p:nvPr/>
        </p:nvSpPr>
        <p:spPr bwMode="auto">
          <a:xfrm>
            <a:off x="3124200" y="4052888"/>
            <a:ext cx="1066800" cy="366712"/>
          </a:xfrm>
          <a:prstGeom prst="rect">
            <a:avLst/>
          </a:prstGeom>
          <a:solidFill>
            <a:srgbClr val="00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itchFamily="-106" charset="0"/>
                <a:ea typeface="ＭＳ Ｐゴシック" pitchFamily="-106" charset="-128"/>
              </a:defRPr>
            </a:lvl1pPr>
            <a:lvl2pPr marL="742950" indent="-285750" eaLnBrk="0" hangingPunct="0">
              <a:defRPr>
                <a:solidFill>
                  <a:schemeClr val="tx1"/>
                </a:solidFill>
                <a:latin typeface="Tahoma" pitchFamily="-106" charset="0"/>
                <a:ea typeface="ＭＳ Ｐゴシック" pitchFamily="-106" charset="-128"/>
              </a:defRPr>
            </a:lvl2pPr>
            <a:lvl3pPr marL="1143000" indent="-228600" eaLnBrk="0" hangingPunct="0">
              <a:defRPr>
                <a:solidFill>
                  <a:schemeClr val="tx1"/>
                </a:solidFill>
                <a:latin typeface="Tahoma" pitchFamily="-106" charset="0"/>
                <a:ea typeface="ＭＳ Ｐゴシック" pitchFamily="-106" charset="-128"/>
              </a:defRPr>
            </a:lvl3pPr>
            <a:lvl4pPr marL="1600200" indent="-228600" eaLnBrk="0" hangingPunct="0">
              <a:defRPr>
                <a:solidFill>
                  <a:schemeClr val="tx1"/>
                </a:solidFill>
                <a:latin typeface="Tahoma" pitchFamily="-106" charset="0"/>
                <a:ea typeface="ＭＳ Ｐゴシック" pitchFamily="-106" charset="-128"/>
              </a:defRPr>
            </a:lvl4pPr>
            <a:lvl5pPr marL="2057400" indent="-228600" eaLnBrk="0" hangingPunct="0">
              <a:defRPr>
                <a:solidFill>
                  <a:schemeClr val="tx1"/>
                </a:solidFill>
                <a:latin typeface="Tahoma" pitchFamily="-106" charset="0"/>
                <a:ea typeface="ＭＳ Ｐゴシック" pitchFamily="-106" charset="-128"/>
              </a:defRPr>
            </a:lvl5pPr>
            <a:lvl6pPr marL="25146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6pPr>
            <a:lvl7pPr marL="29718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7pPr>
            <a:lvl8pPr marL="34290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8pPr>
            <a:lvl9pPr marL="38862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9pPr>
          </a:lstStyle>
          <a:p>
            <a:pPr algn="l" eaLnBrk="1" hangingPunct="1">
              <a:spcBef>
                <a:spcPct val="50000"/>
              </a:spcBef>
            </a:pPr>
            <a:r>
              <a:rPr lang="en-GB" altLang="en-US">
                <a:solidFill>
                  <a:schemeClr val="bg1"/>
                </a:solidFill>
                <a:latin typeface="Arial" charset="0"/>
              </a:rPr>
              <a:t>Cancer</a:t>
            </a:r>
            <a:endParaRPr lang="en-US" altLang="en-US">
              <a:solidFill>
                <a:schemeClr val="bg1"/>
              </a:solidFill>
              <a:latin typeface="Arial" charset="0"/>
            </a:endParaRPr>
          </a:p>
        </p:txBody>
      </p:sp>
      <p:sp>
        <p:nvSpPr>
          <p:cNvPr id="12292" name="Text Box 5"/>
          <p:cNvSpPr txBox="1">
            <a:spLocks noChangeArrowheads="1"/>
          </p:cNvSpPr>
          <p:nvPr/>
        </p:nvSpPr>
        <p:spPr bwMode="auto">
          <a:xfrm>
            <a:off x="2895600" y="5294313"/>
            <a:ext cx="1828800" cy="366712"/>
          </a:xfrm>
          <a:prstGeom prst="rect">
            <a:avLst/>
          </a:prstGeom>
          <a:solidFill>
            <a:srgbClr val="00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itchFamily="-106" charset="0"/>
                <a:ea typeface="ＭＳ Ｐゴシック" pitchFamily="-106" charset="-128"/>
              </a:defRPr>
            </a:lvl1pPr>
            <a:lvl2pPr marL="742950" indent="-285750" eaLnBrk="0" hangingPunct="0">
              <a:defRPr>
                <a:solidFill>
                  <a:schemeClr val="tx1"/>
                </a:solidFill>
                <a:latin typeface="Tahoma" pitchFamily="-106" charset="0"/>
                <a:ea typeface="ＭＳ Ｐゴシック" pitchFamily="-106" charset="-128"/>
              </a:defRPr>
            </a:lvl2pPr>
            <a:lvl3pPr marL="1143000" indent="-228600" eaLnBrk="0" hangingPunct="0">
              <a:defRPr>
                <a:solidFill>
                  <a:schemeClr val="tx1"/>
                </a:solidFill>
                <a:latin typeface="Tahoma" pitchFamily="-106" charset="0"/>
                <a:ea typeface="ＭＳ Ｐゴシック" pitchFamily="-106" charset="-128"/>
              </a:defRPr>
            </a:lvl3pPr>
            <a:lvl4pPr marL="1600200" indent="-228600" eaLnBrk="0" hangingPunct="0">
              <a:defRPr>
                <a:solidFill>
                  <a:schemeClr val="tx1"/>
                </a:solidFill>
                <a:latin typeface="Tahoma" pitchFamily="-106" charset="0"/>
                <a:ea typeface="ＭＳ Ｐゴシック" pitchFamily="-106" charset="-128"/>
              </a:defRPr>
            </a:lvl4pPr>
            <a:lvl5pPr marL="2057400" indent="-228600" eaLnBrk="0" hangingPunct="0">
              <a:defRPr>
                <a:solidFill>
                  <a:schemeClr val="tx1"/>
                </a:solidFill>
                <a:latin typeface="Tahoma" pitchFamily="-106" charset="0"/>
                <a:ea typeface="ＭＳ Ｐゴシック" pitchFamily="-106" charset="-128"/>
              </a:defRPr>
            </a:lvl5pPr>
            <a:lvl6pPr marL="25146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6pPr>
            <a:lvl7pPr marL="29718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7pPr>
            <a:lvl8pPr marL="34290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8pPr>
            <a:lvl9pPr marL="38862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9pPr>
          </a:lstStyle>
          <a:p>
            <a:pPr algn="l" eaLnBrk="1" hangingPunct="1">
              <a:spcBef>
                <a:spcPct val="50000"/>
              </a:spcBef>
            </a:pPr>
            <a:r>
              <a:rPr lang="en-GB" altLang="en-US">
                <a:solidFill>
                  <a:schemeClr val="bg1"/>
                </a:solidFill>
                <a:latin typeface="Arial" charset="0"/>
              </a:rPr>
              <a:t>+ve Test Result</a:t>
            </a:r>
            <a:endParaRPr lang="en-US" altLang="en-US">
              <a:solidFill>
                <a:schemeClr val="bg1"/>
              </a:solidFill>
              <a:latin typeface="Arial" charset="0"/>
            </a:endParaRPr>
          </a:p>
        </p:txBody>
      </p:sp>
      <p:sp>
        <p:nvSpPr>
          <p:cNvPr id="12293" name="Line 6"/>
          <p:cNvSpPr>
            <a:spLocks noChangeShapeType="1"/>
          </p:cNvSpPr>
          <p:nvPr/>
        </p:nvSpPr>
        <p:spPr bwMode="auto">
          <a:xfrm>
            <a:off x="3581400" y="4495800"/>
            <a:ext cx="0" cy="76200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12294" name="Text Box 7"/>
          <p:cNvSpPr txBox="1">
            <a:spLocks noChangeArrowheads="1"/>
          </p:cNvSpPr>
          <p:nvPr/>
        </p:nvSpPr>
        <p:spPr bwMode="auto">
          <a:xfrm>
            <a:off x="2286000" y="6172200"/>
            <a:ext cx="4800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itchFamily="-106" charset="0"/>
                <a:ea typeface="ＭＳ Ｐゴシック" pitchFamily="-106" charset="-128"/>
              </a:defRPr>
            </a:lvl1pPr>
            <a:lvl2pPr marL="742950" indent="-285750" eaLnBrk="0" hangingPunct="0">
              <a:defRPr>
                <a:solidFill>
                  <a:schemeClr val="tx1"/>
                </a:solidFill>
                <a:latin typeface="Tahoma" pitchFamily="-106" charset="0"/>
                <a:ea typeface="ＭＳ Ｐゴシック" pitchFamily="-106" charset="-128"/>
              </a:defRPr>
            </a:lvl2pPr>
            <a:lvl3pPr marL="1143000" indent="-228600" eaLnBrk="0" hangingPunct="0">
              <a:defRPr>
                <a:solidFill>
                  <a:schemeClr val="tx1"/>
                </a:solidFill>
                <a:latin typeface="Tahoma" pitchFamily="-106" charset="0"/>
                <a:ea typeface="ＭＳ Ｐゴシック" pitchFamily="-106" charset="-128"/>
              </a:defRPr>
            </a:lvl3pPr>
            <a:lvl4pPr marL="1600200" indent="-228600" eaLnBrk="0" hangingPunct="0">
              <a:defRPr>
                <a:solidFill>
                  <a:schemeClr val="tx1"/>
                </a:solidFill>
                <a:latin typeface="Tahoma" pitchFamily="-106" charset="0"/>
                <a:ea typeface="ＭＳ Ｐゴシック" pitchFamily="-106" charset="-128"/>
              </a:defRPr>
            </a:lvl4pPr>
            <a:lvl5pPr marL="2057400" indent="-228600" eaLnBrk="0" hangingPunct="0">
              <a:defRPr>
                <a:solidFill>
                  <a:schemeClr val="tx1"/>
                </a:solidFill>
                <a:latin typeface="Tahoma" pitchFamily="-106" charset="0"/>
                <a:ea typeface="ＭＳ Ｐゴシック" pitchFamily="-106" charset="-128"/>
              </a:defRPr>
            </a:lvl5pPr>
            <a:lvl6pPr marL="25146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6pPr>
            <a:lvl7pPr marL="29718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7pPr>
            <a:lvl8pPr marL="34290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8pPr>
            <a:lvl9pPr marL="38862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9pPr>
          </a:lstStyle>
          <a:p>
            <a:pPr algn="l" eaLnBrk="1" hangingPunct="1">
              <a:spcBef>
                <a:spcPct val="50000"/>
              </a:spcBef>
            </a:pPr>
            <a:r>
              <a:rPr lang="en-GB" altLang="en-US" sz="2400">
                <a:solidFill>
                  <a:schemeClr val="tx2"/>
                </a:solidFill>
                <a:latin typeface="Arial" charset="0"/>
              </a:rPr>
              <a:t>Step 2. Parameter assignment</a:t>
            </a:r>
            <a:endParaRPr lang="en-US" altLang="en-US" sz="2400">
              <a:solidFill>
                <a:schemeClr val="tx2"/>
              </a:solidFill>
              <a:latin typeface="Arial" charset="0"/>
            </a:endParaRPr>
          </a:p>
        </p:txBody>
      </p:sp>
      <p:grpSp>
        <p:nvGrpSpPr>
          <p:cNvPr id="12295" name="Group 8"/>
          <p:cNvGrpSpPr>
            <a:grpSpLocks/>
          </p:cNvGrpSpPr>
          <p:nvPr/>
        </p:nvGrpSpPr>
        <p:grpSpPr bwMode="auto">
          <a:xfrm>
            <a:off x="304800" y="3276600"/>
            <a:ext cx="2971800" cy="685800"/>
            <a:chOff x="192" y="2064"/>
            <a:chExt cx="1872" cy="432"/>
          </a:xfrm>
        </p:grpSpPr>
        <p:sp>
          <p:nvSpPr>
            <p:cNvPr id="12300" name="Text Box 9"/>
            <p:cNvSpPr txBox="1">
              <a:spLocks noChangeArrowheads="1"/>
            </p:cNvSpPr>
            <p:nvPr/>
          </p:nvSpPr>
          <p:spPr bwMode="auto">
            <a:xfrm>
              <a:off x="192" y="2064"/>
              <a:ext cx="1200"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itchFamily="-106" charset="0"/>
                  <a:ea typeface="ＭＳ Ｐゴシック" pitchFamily="-106" charset="-128"/>
                </a:defRPr>
              </a:lvl1pPr>
              <a:lvl2pPr marL="742950" indent="-285750" eaLnBrk="0" hangingPunct="0">
                <a:defRPr>
                  <a:solidFill>
                    <a:schemeClr val="tx1"/>
                  </a:solidFill>
                  <a:latin typeface="Tahoma" pitchFamily="-106" charset="0"/>
                  <a:ea typeface="ＭＳ Ｐゴシック" pitchFamily="-106" charset="-128"/>
                </a:defRPr>
              </a:lvl2pPr>
              <a:lvl3pPr marL="1143000" indent="-228600" eaLnBrk="0" hangingPunct="0">
                <a:defRPr>
                  <a:solidFill>
                    <a:schemeClr val="tx1"/>
                  </a:solidFill>
                  <a:latin typeface="Tahoma" pitchFamily="-106" charset="0"/>
                  <a:ea typeface="ＭＳ Ｐゴシック" pitchFamily="-106" charset="-128"/>
                </a:defRPr>
              </a:lvl3pPr>
              <a:lvl4pPr marL="1600200" indent="-228600" eaLnBrk="0" hangingPunct="0">
                <a:defRPr>
                  <a:solidFill>
                    <a:schemeClr val="tx1"/>
                  </a:solidFill>
                  <a:latin typeface="Tahoma" pitchFamily="-106" charset="0"/>
                  <a:ea typeface="ＭＳ Ｐゴシック" pitchFamily="-106" charset="-128"/>
                </a:defRPr>
              </a:lvl4pPr>
              <a:lvl5pPr marL="2057400" indent="-228600" eaLnBrk="0" hangingPunct="0">
                <a:defRPr>
                  <a:solidFill>
                    <a:schemeClr val="tx1"/>
                  </a:solidFill>
                  <a:latin typeface="Tahoma" pitchFamily="-106" charset="0"/>
                  <a:ea typeface="ＭＳ Ｐゴシック" pitchFamily="-106" charset="-128"/>
                </a:defRPr>
              </a:lvl5pPr>
              <a:lvl6pPr marL="25146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6pPr>
              <a:lvl7pPr marL="29718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7pPr>
              <a:lvl8pPr marL="34290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8pPr>
              <a:lvl9pPr marL="38862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9pPr>
            </a:lstStyle>
            <a:p>
              <a:pPr algn="l" eaLnBrk="1" hangingPunct="1">
                <a:spcBef>
                  <a:spcPct val="50000"/>
                </a:spcBef>
              </a:pPr>
              <a:r>
                <a:rPr lang="en-GB" altLang="en-US">
                  <a:latin typeface="Arial" charset="0"/>
                </a:rPr>
                <a:t>P(cancer) = 1%</a:t>
              </a:r>
              <a:endParaRPr lang="en-US" altLang="en-US">
                <a:latin typeface="Arial" charset="0"/>
              </a:endParaRPr>
            </a:p>
          </p:txBody>
        </p:sp>
        <p:sp>
          <p:nvSpPr>
            <p:cNvPr id="12301" name="Line 10"/>
            <p:cNvSpPr>
              <a:spLocks noChangeShapeType="1"/>
            </p:cNvSpPr>
            <p:nvPr/>
          </p:nvSpPr>
          <p:spPr bwMode="auto">
            <a:xfrm>
              <a:off x="1488" y="2256"/>
              <a:ext cx="576" cy="24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grpSp>
      <p:sp>
        <p:nvSpPr>
          <p:cNvPr id="12296" name="Text Box 11"/>
          <p:cNvSpPr txBox="1">
            <a:spLocks noChangeArrowheads="1"/>
          </p:cNvSpPr>
          <p:nvPr/>
        </p:nvSpPr>
        <p:spPr bwMode="auto">
          <a:xfrm>
            <a:off x="457200" y="5272088"/>
            <a:ext cx="19050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itchFamily="-106" charset="0"/>
                <a:ea typeface="ＭＳ Ｐゴシック" pitchFamily="-106" charset="-128"/>
              </a:defRPr>
            </a:lvl1pPr>
            <a:lvl2pPr marL="742950" indent="-285750" eaLnBrk="0" hangingPunct="0">
              <a:defRPr>
                <a:solidFill>
                  <a:schemeClr val="tx1"/>
                </a:solidFill>
                <a:latin typeface="Tahoma" pitchFamily="-106" charset="0"/>
                <a:ea typeface="ＭＳ Ｐゴシック" pitchFamily="-106" charset="-128"/>
              </a:defRPr>
            </a:lvl2pPr>
            <a:lvl3pPr marL="1143000" indent="-228600" eaLnBrk="0" hangingPunct="0">
              <a:defRPr>
                <a:solidFill>
                  <a:schemeClr val="tx1"/>
                </a:solidFill>
                <a:latin typeface="Tahoma" pitchFamily="-106" charset="0"/>
                <a:ea typeface="ＭＳ Ｐゴシック" pitchFamily="-106" charset="-128"/>
              </a:defRPr>
            </a:lvl3pPr>
            <a:lvl4pPr marL="1600200" indent="-228600" eaLnBrk="0" hangingPunct="0">
              <a:defRPr>
                <a:solidFill>
                  <a:schemeClr val="tx1"/>
                </a:solidFill>
                <a:latin typeface="Tahoma" pitchFamily="-106" charset="0"/>
                <a:ea typeface="ＭＳ Ｐゴシック" pitchFamily="-106" charset="-128"/>
              </a:defRPr>
            </a:lvl4pPr>
            <a:lvl5pPr marL="2057400" indent="-228600" eaLnBrk="0" hangingPunct="0">
              <a:defRPr>
                <a:solidFill>
                  <a:schemeClr val="tx1"/>
                </a:solidFill>
                <a:latin typeface="Tahoma" pitchFamily="-106" charset="0"/>
                <a:ea typeface="ＭＳ Ｐゴシック" pitchFamily="-106" charset="-128"/>
              </a:defRPr>
            </a:lvl5pPr>
            <a:lvl6pPr marL="25146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6pPr>
            <a:lvl7pPr marL="29718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7pPr>
            <a:lvl8pPr marL="34290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8pPr>
            <a:lvl9pPr marL="38862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9pPr>
          </a:lstStyle>
          <a:p>
            <a:pPr algn="l" eaLnBrk="1" hangingPunct="1">
              <a:spcBef>
                <a:spcPct val="50000"/>
              </a:spcBef>
            </a:pPr>
            <a:r>
              <a:rPr lang="en-GB" altLang="en-US">
                <a:latin typeface="Arial" charset="0"/>
              </a:rPr>
              <a:t>P(+test|cancer) = 80%</a:t>
            </a:r>
            <a:endParaRPr lang="en-US" altLang="en-US">
              <a:latin typeface="Arial" charset="0"/>
            </a:endParaRPr>
          </a:p>
        </p:txBody>
      </p:sp>
      <p:sp>
        <p:nvSpPr>
          <p:cNvPr id="12297" name="Line 12"/>
          <p:cNvSpPr>
            <a:spLocks noChangeShapeType="1"/>
          </p:cNvSpPr>
          <p:nvPr/>
        </p:nvSpPr>
        <p:spPr bwMode="auto">
          <a:xfrm>
            <a:off x="2286000" y="5410200"/>
            <a:ext cx="609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2298" name="Text Box 13"/>
          <p:cNvSpPr txBox="1">
            <a:spLocks noChangeArrowheads="1"/>
          </p:cNvSpPr>
          <p:nvPr/>
        </p:nvSpPr>
        <p:spPr bwMode="auto">
          <a:xfrm>
            <a:off x="5292725" y="3573463"/>
            <a:ext cx="2819400" cy="376237"/>
          </a:xfrm>
          <a:prstGeom prst="rect">
            <a:avLst/>
          </a:prstGeom>
          <a:noFill/>
          <a:ln w="9525">
            <a:solidFill>
              <a:schemeClr val="tx1"/>
            </a:solidFill>
            <a:prstDash val="dash"/>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Tahoma" pitchFamily="-106" charset="0"/>
                <a:ea typeface="ＭＳ Ｐゴシック" pitchFamily="-106" charset="-128"/>
              </a:defRPr>
            </a:lvl1pPr>
            <a:lvl2pPr marL="742950" indent="-285750" eaLnBrk="0" hangingPunct="0">
              <a:defRPr>
                <a:solidFill>
                  <a:schemeClr val="tx1"/>
                </a:solidFill>
                <a:latin typeface="Tahoma" pitchFamily="-106" charset="0"/>
                <a:ea typeface="ＭＳ Ｐゴシック" pitchFamily="-106" charset="-128"/>
              </a:defRPr>
            </a:lvl2pPr>
            <a:lvl3pPr marL="1143000" indent="-228600" eaLnBrk="0" hangingPunct="0">
              <a:defRPr>
                <a:solidFill>
                  <a:schemeClr val="tx1"/>
                </a:solidFill>
                <a:latin typeface="Tahoma" pitchFamily="-106" charset="0"/>
                <a:ea typeface="ＭＳ Ｐゴシック" pitchFamily="-106" charset="-128"/>
              </a:defRPr>
            </a:lvl3pPr>
            <a:lvl4pPr marL="1600200" indent="-228600" eaLnBrk="0" hangingPunct="0">
              <a:defRPr>
                <a:solidFill>
                  <a:schemeClr val="tx1"/>
                </a:solidFill>
                <a:latin typeface="Tahoma" pitchFamily="-106" charset="0"/>
                <a:ea typeface="ＭＳ Ｐゴシック" pitchFamily="-106" charset="-128"/>
              </a:defRPr>
            </a:lvl4pPr>
            <a:lvl5pPr marL="2057400" indent="-228600" eaLnBrk="0" hangingPunct="0">
              <a:defRPr>
                <a:solidFill>
                  <a:schemeClr val="tx1"/>
                </a:solidFill>
                <a:latin typeface="Tahoma" pitchFamily="-106" charset="0"/>
                <a:ea typeface="ＭＳ Ｐゴシック" pitchFamily="-106" charset="-128"/>
              </a:defRPr>
            </a:lvl5pPr>
            <a:lvl6pPr marL="25146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6pPr>
            <a:lvl7pPr marL="29718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7pPr>
            <a:lvl8pPr marL="34290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8pPr>
            <a:lvl9pPr marL="38862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9pPr>
          </a:lstStyle>
          <a:p>
            <a:pPr algn="l" eaLnBrk="1" hangingPunct="1">
              <a:spcBef>
                <a:spcPct val="50000"/>
              </a:spcBef>
            </a:pPr>
            <a:r>
              <a:rPr lang="en-GB" altLang="en-US">
                <a:latin typeface="Arial" charset="0"/>
              </a:rPr>
              <a:t>P(+test|¬cancer) = 10%</a:t>
            </a:r>
            <a:endParaRPr lang="en-US" altLang="en-US">
              <a:latin typeface="Arial" charset="0"/>
            </a:endParaRPr>
          </a:p>
        </p:txBody>
      </p:sp>
      <p:sp>
        <p:nvSpPr>
          <p:cNvPr id="12299" name="Text Box 14"/>
          <p:cNvSpPr txBox="1">
            <a:spLocks noChangeArrowheads="1"/>
          </p:cNvSpPr>
          <p:nvPr/>
        </p:nvSpPr>
        <p:spPr bwMode="auto">
          <a:xfrm>
            <a:off x="5003800" y="2205038"/>
            <a:ext cx="27686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itchFamily="-106" charset="0"/>
                <a:ea typeface="ＭＳ Ｐゴシック" pitchFamily="-106" charset="-128"/>
              </a:defRPr>
            </a:lvl1pPr>
            <a:lvl2pPr marL="742950" indent="-285750" eaLnBrk="0" hangingPunct="0">
              <a:defRPr>
                <a:solidFill>
                  <a:schemeClr val="tx1"/>
                </a:solidFill>
                <a:latin typeface="Tahoma" pitchFamily="-106" charset="0"/>
                <a:ea typeface="ＭＳ Ｐゴシック" pitchFamily="-106" charset="-128"/>
              </a:defRPr>
            </a:lvl2pPr>
            <a:lvl3pPr marL="1143000" indent="-228600" eaLnBrk="0" hangingPunct="0">
              <a:defRPr>
                <a:solidFill>
                  <a:schemeClr val="tx1"/>
                </a:solidFill>
                <a:latin typeface="Tahoma" pitchFamily="-106" charset="0"/>
                <a:ea typeface="ＭＳ Ｐゴシック" pitchFamily="-106" charset="-128"/>
              </a:defRPr>
            </a:lvl3pPr>
            <a:lvl4pPr marL="1600200" indent="-228600" eaLnBrk="0" hangingPunct="0">
              <a:defRPr>
                <a:solidFill>
                  <a:schemeClr val="tx1"/>
                </a:solidFill>
                <a:latin typeface="Tahoma" pitchFamily="-106" charset="0"/>
                <a:ea typeface="ＭＳ Ｐゴシック" pitchFamily="-106" charset="-128"/>
              </a:defRPr>
            </a:lvl4pPr>
            <a:lvl5pPr marL="2057400" indent="-228600" eaLnBrk="0" hangingPunct="0">
              <a:defRPr>
                <a:solidFill>
                  <a:schemeClr val="tx1"/>
                </a:solidFill>
                <a:latin typeface="Tahoma" pitchFamily="-106" charset="0"/>
                <a:ea typeface="ＭＳ Ｐゴシック" pitchFamily="-106" charset="-128"/>
              </a:defRPr>
            </a:lvl5pPr>
            <a:lvl6pPr marL="25146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6pPr>
            <a:lvl7pPr marL="29718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7pPr>
            <a:lvl8pPr marL="34290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8pPr>
            <a:lvl9pPr marL="38862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9pPr>
          </a:lstStyle>
          <a:p>
            <a:pPr algn="l" eaLnBrk="1" hangingPunct="1">
              <a:spcBef>
                <a:spcPct val="50000"/>
              </a:spcBef>
            </a:pPr>
            <a:r>
              <a:rPr lang="en-GB" altLang="en-US" sz="2400">
                <a:solidFill>
                  <a:schemeClr val="tx2"/>
                </a:solidFill>
                <a:latin typeface="Arial" charset="0"/>
              </a:rPr>
              <a:t>Does not fit into model</a:t>
            </a:r>
            <a:endParaRPr lang="en-US" altLang="en-US" sz="2400">
              <a:solidFill>
                <a:schemeClr val="tx2"/>
              </a:solidFill>
              <a:latin typeface="Arial"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noFill/>
          <a:extLst>
            <a:ext uri="{909E8E84-426E-40DD-AFC4-6F175D3DCCD1}">
              <a14:hiddenFill xmlns:a14="http://schemas.microsoft.com/office/drawing/2010/main">
                <a:solidFill>
                  <a:srgbClr val="FFFFFF"/>
                </a:solidFill>
              </a14:hiddenFill>
            </a:ext>
          </a:extLst>
        </p:spPr>
        <p:txBody>
          <a:bodyPr/>
          <a:lstStyle/>
          <a:p>
            <a:r>
              <a:rPr lang="en-GB" altLang="en-US" sz="4000" smtClean="0">
                <a:effectLst/>
              </a:rPr>
              <a:t>Causal account</a:t>
            </a:r>
            <a:br>
              <a:rPr lang="en-GB" altLang="en-US" sz="4000" smtClean="0">
                <a:effectLst/>
              </a:rPr>
            </a:br>
            <a:endParaRPr lang="en-US" altLang="en-US" sz="3000" smtClean="0">
              <a:effectLst/>
            </a:endParaRPr>
          </a:p>
        </p:txBody>
      </p:sp>
      <p:sp>
        <p:nvSpPr>
          <p:cNvPr id="13315" name="Text Box 4"/>
          <p:cNvSpPr txBox="1">
            <a:spLocks noChangeArrowheads="1"/>
          </p:cNvSpPr>
          <p:nvPr/>
        </p:nvSpPr>
        <p:spPr bwMode="auto">
          <a:xfrm>
            <a:off x="3124200" y="4052888"/>
            <a:ext cx="1066800" cy="366712"/>
          </a:xfrm>
          <a:prstGeom prst="rect">
            <a:avLst/>
          </a:prstGeom>
          <a:solidFill>
            <a:srgbClr val="00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itchFamily="-106" charset="0"/>
                <a:ea typeface="ＭＳ Ｐゴシック" pitchFamily="-106" charset="-128"/>
              </a:defRPr>
            </a:lvl1pPr>
            <a:lvl2pPr marL="742950" indent="-285750" eaLnBrk="0" hangingPunct="0">
              <a:defRPr>
                <a:solidFill>
                  <a:schemeClr val="tx1"/>
                </a:solidFill>
                <a:latin typeface="Tahoma" pitchFamily="-106" charset="0"/>
                <a:ea typeface="ＭＳ Ｐゴシック" pitchFamily="-106" charset="-128"/>
              </a:defRPr>
            </a:lvl2pPr>
            <a:lvl3pPr marL="1143000" indent="-228600" eaLnBrk="0" hangingPunct="0">
              <a:defRPr>
                <a:solidFill>
                  <a:schemeClr val="tx1"/>
                </a:solidFill>
                <a:latin typeface="Tahoma" pitchFamily="-106" charset="0"/>
                <a:ea typeface="ＭＳ Ｐゴシック" pitchFamily="-106" charset="-128"/>
              </a:defRPr>
            </a:lvl3pPr>
            <a:lvl4pPr marL="1600200" indent="-228600" eaLnBrk="0" hangingPunct="0">
              <a:defRPr>
                <a:solidFill>
                  <a:schemeClr val="tx1"/>
                </a:solidFill>
                <a:latin typeface="Tahoma" pitchFamily="-106" charset="0"/>
                <a:ea typeface="ＭＳ Ｐゴシック" pitchFamily="-106" charset="-128"/>
              </a:defRPr>
            </a:lvl4pPr>
            <a:lvl5pPr marL="2057400" indent="-228600" eaLnBrk="0" hangingPunct="0">
              <a:defRPr>
                <a:solidFill>
                  <a:schemeClr val="tx1"/>
                </a:solidFill>
                <a:latin typeface="Tahoma" pitchFamily="-106" charset="0"/>
                <a:ea typeface="ＭＳ Ｐゴシック" pitchFamily="-106" charset="-128"/>
              </a:defRPr>
            </a:lvl5pPr>
            <a:lvl6pPr marL="25146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6pPr>
            <a:lvl7pPr marL="29718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7pPr>
            <a:lvl8pPr marL="34290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8pPr>
            <a:lvl9pPr marL="38862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9pPr>
          </a:lstStyle>
          <a:p>
            <a:pPr algn="l" eaLnBrk="1" hangingPunct="1">
              <a:spcBef>
                <a:spcPct val="50000"/>
              </a:spcBef>
            </a:pPr>
            <a:r>
              <a:rPr lang="en-GB" altLang="en-US">
                <a:solidFill>
                  <a:schemeClr val="bg1"/>
                </a:solidFill>
                <a:latin typeface="Arial" charset="0"/>
              </a:rPr>
              <a:t>Cancer</a:t>
            </a:r>
            <a:endParaRPr lang="en-US" altLang="en-US">
              <a:solidFill>
                <a:schemeClr val="bg1"/>
              </a:solidFill>
              <a:latin typeface="Arial" charset="0"/>
            </a:endParaRPr>
          </a:p>
        </p:txBody>
      </p:sp>
      <p:sp>
        <p:nvSpPr>
          <p:cNvPr id="13316" name="Text Box 5"/>
          <p:cNvSpPr txBox="1">
            <a:spLocks noChangeArrowheads="1"/>
          </p:cNvSpPr>
          <p:nvPr/>
        </p:nvSpPr>
        <p:spPr bwMode="auto">
          <a:xfrm>
            <a:off x="2895600" y="5294313"/>
            <a:ext cx="1828800" cy="366712"/>
          </a:xfrm>
          <a:prstGeom prst="rect">
            <a:avLst/>
          </a:prstGeom>
          <a:solidFill>
            <a:srgbClr val="00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itchFamily="-106" charset="0"/>
                <a:ea typeface="ＭＳ Ｐゴシック" pitchFamily="-106" charset="-128"/>
              </a:defRPr>
            </a:lvl1pPr>
            <a:lvl2pPr marL="742950" indent="-285750" eaLnBrk="0" hangingPunct="0">
              <a:defRPr>
                <a:solidFill>
                  <a:schemeClr val="tx1"/>
                </a:solidFill>
                <a:latin typeface="Tahoma" pitchFamily="-106" charset="0"/>
                <a:ea typeface="ＭＳ Ｐゴシック" pitchFamily="-106" charset="-128"/>
              </a:defRPr>
            </a:lvl2pPr>
            <a:lvl3pPr marL="1143000" indent="-228600" eaLnBrk="0" hangingPunct="0">
              <a:defRPr>
                <a:solidFill>
                  <a:schemeClr val="tx1"/>
                </a:solidFill>
                <a:latin typeface="Tahoma" pitchFamily="-106" charset="0"/>
                <a:ea typeface="ＭＳ Ｐゴシック" pitchFamily="-106" charset="-128"/>
              </a:defRPr>
            </a:lvl3pPr>
            <a:lvl4pPr marL="1600200" indent="-228600" eaLnBrk="0" hangingPunct="0">
              <a:defRPr>
                <a:solidFill>
                  <a:schemeClr val="tx1"/>
                </a:solidFill>
                <a:latin typeface="Tahoma" pitchFamily="-106" charset="0"/>
                <a:ea typeface="ＭＳ Ｐゴシック" pitchFamily="-106" charset="-128"/>
              </a:defRPr>
            </a:lvl4pPr>
            <a:lvl5pPr marL="2057400" indent="-228600" eaLnBrk="0" hangingPunct="0">
              <a:defRPr>
                <a:solidFill>
                  <a:schemeClr val="tx1"/>
                </a:solidFill>
                <a:latin typeface="Tahoma" pitchFamily="-106" charset="0"/>
                <a:ea typeface="ＭＳ Ｐゴシック" pitchFamily="-106" charset="-128"/>
              </a:defRPr>
            </a:lvl5pPr>
            <a:lvl6pPr marL="25146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6pPr>
            <a:lvl7pPr marL="29718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7pPr>
            <a:lvl8pPr marL="34290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8pPr>
            <a:lvl9pPr marL="38862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9pPr>
          </a:lstStyle>
          <a:p>
            <a:pPr algn="l" eaLnBrk="1" hangingPunct="1">
              <a:spcBef>
                <a:spcPct val="50000"/>
              </a:spcBef>
            </a:pPr>
            <a:r>
              <a:rPr lang="en-GB" altLang="en-US">
                <a:solidFill>
                  <a:schemeClr val="bg1"/>
                </a:solidFill>
                <a:latin typeface="Arial" charset="0"/>
              </a:rPr>
              <a:t>+ve Test Result</a:t>
            </a:r>
            <a:endParaRPr lang="en-US" altLang="en-US">
              <a:solidFill>
                <a:schemeClr val="bg1"/>
              </a:solidFill>
              <a:latin typeface="Arial" charset="0"/>
            </a:endParaRPr>
          </a:p>
        </p:txBody>
      </p:sp>
      <p:sp>
        <p:nvSpPr>
          <p:cNvPr id="13317" name="Line 6"/>
          <p:cNvSpPr>
            <a:spLocks noChangeShapeType="1"/>
          </p:cNvSpPr>
          <p:nvPr/>
        </p:nvSpPr>
        <p:spPr bwMode="auto">
          <a:xfrm>
            <a:off x="3581400" y="4495800"/>
            <a:ext cx="0" cy="76200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13318" name="Text Box 7"/>
          <p:cNvSpPr txBox="1">
            <a:spLocks noChangeArrowheads="1"/>
          </p:cNvSpPr>
          <p:nvPr/>
        </p:nvSpPr>
        <p:spPr bwMode="auto">
          <a:xfrm>
            <a:off x="2286000" y="6172200"/>
            <a:ext cx="4191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itchFamily="-106" charset="0"/>
                <a:ea typeface="ＭＳ Ｐゴシック" pitchFamily="-106" charset="-128"/>
              </a:defRPr>
            </a:lvl1pPr>
            <a:lvl2pPr marL="742950" indent="-285750" eaLnBrk="0" hangingPunct="0">
              <a:defRPr>
                <a:solidFill>
                  <a:schemeClr val="tx1"/>
                </a:solidFill>
                <a:latin typeface="Tahoma" pitchFamily="-106" charset="0"/>
                <a:ea typeface="ＭＳ Ｐゴシック" pitchFamily="-106" charset="-128"/>
              </a:defRPr>
            </a:lvl2pPr>
            <a:lvl3pPr marL="1143000" indent="-228600" eaLnBrk="0" hangingPunct="0">
              <a:defRPr>
                <a:solidFill>
                  <a:schemeClr val="tx1"/>
                </a:solidFill>
                <a:latin typeface="Tahoma" pitchFamily="-106" charset="0"/>
                <a:ea typeface="ＭＳ Ｐゴシック" pitchFamily="-106" charset="-128"/>
              </a:defRPr>
            </a:lvl3pPr>
            <a:lvl4pPr marL="1600200" indent="-228600" eaLnBrk="0" hangingPunct="0">
              <a:defRPr>
                <a:solidFill>
                  <a:schemeClr val="tx1"/>
                </a:solidFill>
                <a:latin typeface="Tahoma" pitchFamily="-106" charset="0"/>
                <a:ea typeface="ＭＳ Ｐゴシック" pitchFamily="-106" charset="-128"/>
              </a:defRPr>
            </a:lvl4pPr>
            <a:lvl5pPr marL="2057400" indent="-228600" eaLnBrk="0" hangingPunct="0">
              <a:defRPr>
                <a:solidFill>
                  <a:schemeClr val="tx1"/>
                </a:solidFill>
                <a:latin typeface="Tahoma" pitchFamily="-106" charset="0"/>
                <a:ea typeface="ＭＳ Ｐゴシック" pitchFamily="-106" charset="-128"/>
              </a:defRPr>
            </a:lvl5pPr>
            <a:lvl6pPr marL="25146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6pPr>
            <a:lvl7pPr marL="29718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7pPr>
            <a:lvl8pPr marL="34290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8pPr>
            <a:lvl9pPr marL="38862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9pPr>
          </a:lstStyle>
          <a:p>
            <a:pPr algn="l" eaLnBrk="1" hangingPunct="1">
              <a:spcBef>
                <a:spcPct val="50000"/>
              </a:spcBef>
            </a:pPr>
            <a:r>
              <a:rPr lang="en-GB" altLang="en-US" sz="2400">
                <a:solidFill>
                  <a:schemeClr val="tx2"/>
                </a:solidFill>
                <a:latin typeface="Arial" charset="0"/>
              </a:rPr>
              <a:t>Step 3. Bayesian inference</a:t>
            </a:r>
            <a:endParaRPr lang="en-US" altLang="en-US" sz="2400">
              <a:solidFill>
                <a:schemeClr val="tx2"/>
              </a:solidFill>
              <a:latin typeface="Arial" charset="0"/>
            </a:endParaRPr>
          </a:p>
        </p:txBody>
      </p:sp>
      <p:sp>
        <p:nvSpPr>
          <p:cNvPr id="13319" name="Text Box 8"/>
          <p:cNvSpPr txBox="1">
            <a:spLocks noChangeArrowheads="1"/>
          </p:cNvSpPr>
          <p:nvPr/>
        </p:nvSpPr>
        <p:spPr bwMode="auto">
          <a:xfrm>
            <a:off x="304800" y="3276600"/>
            <a:ext cx="1905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itchFamily="-106" charset="0"/>
                <a:ea typeface="ＭＳ Ｐゴシック" pitchFamily="-106" charset="-128"/>
              </a:defRPr>
            </a:lvl1pPr>
            <a:lvl2pPr marL="742950" indent="-285750" eaLnBrk="0" hangingPunct="0">
              <a:defRPr>
                <a:solidFill>
                  <a:schemeClr val="tx1"/>
                </a:solidFill>
                <a:latin typeface="Tahoma" pitchFamily="-106" charset="0"/>
                <a:ea typeface="ＭＳ Ｐゴシック" pitchFamily="-106" charset="-128"/>
              </a:defRPr>
            </a:lvl2pPr>
            <a:lvl3pPr marL="1143000" indent="-228600" eaLnBrk="0" hangingPunct="0">
              <a:defRPr>
                <a:solidFill>
                  <a:schemeClr val="tx1"/>
                </a:solidFill>
                <a:latin typeface="Tahoma" pitchFamily="-106" charset="0"/>
                <a:ea typeface="ＭＳ Ｐゴシック" pitchFamily="-106" charset="-128"/>
              </a:defRPr>
            </a:lvl3pPr>
            <a:lvl4pPr marL="1600200" indent="-228600" eaLnBrk="0" hangingPunct="0">
              <a:defRPr>
                <a:solidFill>
                  <a:schemeClr val="tx1"/>
                </a:solidFill>
                <a:latin typeface="Tahoma" pitchFamily="-106" charset="0"/>
                <a:ea typeface="ＭＳ Ｐゴシック" pitchFamily="-106" charset="-128"/>
              </a:defRPr>
            </a:lvl4pPr>
            <a:lvl5pPr marL="2057400" indent="-228600" eaLnBrk="0" hangingPunct="0">
              <a:defRPr>
                <a:solidFill>
                  <a:schemeClr val="tx1"/>
                </a:solidFill>
                <a:latin typeface="Tahoma" pitchFamily="-106" charset="0"/>
                <a:ea typeface="ＭＳ Ｐゴシック" pitchFamily="-106" charset="-128"/>
              </a:defRPr>
            </a:lvl5pPr>
            <a:lvl6pPr marL="25146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6pPr>
            <a:lvl7pPr marL="29718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7pPr>
            <a:lvl8pPr marL="34290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8pPr>
            <a:lvl9pPr marL="38862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9pPr>
          </a:lstStyle>
          <a:p>
            <a:pPr algn="l" eaLnBrk="1" hangingPunct="1">
              <a:spcBef>
                <a:spcPct val="50000"/>
              </a:spcBef>
            </a:pPr>
            <a:r>
              <a:rPr lang="en-GB" altLang="en-US">
                <a:latin typeface="Arial" charset="0"/>
              </a:rPr>
              <a:t>P(cancer) = 1%</a:t>
            </a:r>
            <a:endParaRPr lang="en-US" altLang="en-US">
              <a:latin typeface="Arial" charset="0"/>
            </a:endParaRPr>
          </a:p>
        </p:txBody>
      </p:sp>
      <p:sp>
        <p:nvSpPr>
          <p:cNvPr id="13320" name="Line 9"/>
          <p:cNvSpPr>
            <a:spLocks noChangeShapeType="1"/>
          </p:cNvSpPr>
          <p:nvPr/>
        </p:nvSpPr>
        <p:spPr bwMode="auto">
          <a:xfrm>
            <a:off x="2362200" y="3581400"/>
            <a:ext cx="91440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3321" name="Text Box 10"/>
          <p:cNvSpPr txBox="1">
            <a:spLocks noChangeArrowheads="1"/>
          </p:cNvSpPr>
          <p:nvPr/>
        </p:nvSpPr>
        <p:spPr bwMode="auto">
          <a:xfrm>
            <a:off x="457200" y="5272088"/>
            <a:ext cx="19050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itchFamily="-106" charset="0"/>
                <a:ea typeface="ＭＳ Ｐゴシック" pitchFamily="-106" charset="-128"/>
              </a:defRPr>
            </a:lvl1pPr>
            <a:lvl2pPr marL="742950" indent="-285750" eaLnBrk="0" hangingPunct="0">
              <a:defRPr>
                <a:solidFill>
                  <a:schemeClr val="tx1"/>
                </a:solidFill>
                <a:latin typeface="Tahoma" pitchFamily="-106" charset="0"/>
                <a:ea typeface="ＭＳ Ｐゴシック" pitchFamily="-106" charset="-128"/>
              </a:defRPr>
            </a:lvl2pPr>
            <a:lvl3pPr marL="1143000" indent="-228600" eaLnBrk="0" hangingPunct="0">
              <a:defRPr>
                <a:solidFill>
                  <a:schemeClr val="tx1"/>
                </a:solidFill>
                <a:latin typeface="Tahoma" pitchFamily="-106" charset="0"/>
                <a:ea typeface="ＭＳ Ｐゴシック" pitchFamily="-106" charset="-128"/>
              </a:defRPr>
            </a:lvl3pPr>
            <a:lvl4pPr marL="1600200" indent="-228600" eaLnBrk="0" hangingPunct="0">
              <a:defRPr>
                <a:solidFill>
                  <a:schemeClr val="tx1"/>
                </a:solidFill>
                <a:latin typeface="Tahoma" pitchFamily="-106" charset="0"/>
                <a:ea typeface="ＭＳ Ｐゴシック" pitchFamily="-106" charset="-128"/>
              </a:defRPr>
            </a:lvl4pPr>
            <a:lvl5pPr marL="2057400" indent="-228600" eaLnBrk="0" hangingPunct="0">
              <a:defRPr>
                <a:solidFill>
                  <a:schemeClr val="tx1"/>
                </a:solidFill>
                <a:latin typeface="Tahoma" pitchFamily="-106" charset="0"/>
                <a:ea typeface="ＭＳ Ｐゴシック" pitchFamily="-106" charset="-128"/>
              </a:defRPr>
            </a:lvl5pPr>
            <a:lvl6pPr marL="25146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6pPr>
            <a:lvl7pPr marL="29718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7pPr>
            <a:lvl8pPr marL="34290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8pPr>
            <a:lvl9pPr marL="38862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9pPr>
          </a:lstStyle>
          <a:p>
            <a:pPr algn="l" eaLnBrk="1" hangingPunct="1">
              <a:spcBef>
                <a:spcPct val="50000"/>
              </a:spcBef>
            </a:pPr>
            <a:r>
              <a:rPr lang="en-GB" altLang="en-US">
                <a:latin typeface="Arial" charset="0"/>
              </a:rPr>
              <a:t>P(+test|cancer) = 80%</a:t>
            </a:r>
            <a:endParaRPr lang="en-US" altLang="en-US">
              <a:latin typeface="Arial" charset="0"/>
            </a:endParaRPr>
          </a:p>
        </p:txBody>
      </p:sp>
      <p:sp>
        <p:nvSpPr>
          <p:cNvPr id="13322" name="Line 11"/>
          <p:cNvSpPr>
            <a:spLocks noChangeShapeType="1"/>
          </p:cNvSpPr>
          <p:nvPr/>
        </p:nvSpPr>
        <p:spPr bwMode="auto">
          <a:xfrm>
            <a:off x="2286000" y="5410200"/>
            <a:ext cx="609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3323" name="Text Box 12"/>
          <p:cNvSpPr txBox="1">
            <a:spLocks noChangeArrowheads="1"/>
          </p:cNvSpPr>
          <p:nvPr/>
        </p:nvSpPr>
        <p:spPr bwMode="auto">
          <a:xfrm>
            <a:off x="4787900" y="1700213"/>
            <a:ext cx="4127500" cy="2465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itchFamily="-106" charset="0"/>
                <a:ea typeface="ＭＳ Ｐゴシック" pitchFamily="-106" charset="-128"/>
              </a:defRPr>
            </a:lvl1pPr>
            <a:lvl2pPr marL="742950" indent="-285750" eaLnBrk="0" hangingPunct="0">
              <a:defRPr>
                <a:solidFill>
                  <a:schemeClr val="tx1"/>
                </a:solidFill>
                <a:latin typeface="Tahoma" pitchFamily="-106" charset="0"/>
                <a:ea typeface="ＭＳ Ｐゴシック" pitchFamily="-106" charset="-128"/>
              </a:defRPr>
            </a:lvl2pPr>
            <a:lvl3pPr marL="1143000" indent="-228600" eaLnBrk="0" hangingPunct="0">
              <a:defRPr>
                <a:solidFill>
                  <a:schemeClr val="tx1"/>
                </a:solidFill>
                <a:latin typeface="Tahoma" pitchFamily="-106" charset="0"/>
                <a:ea typeface="ＭＳ Ｐゴシック" pitchFamily="-106" charset="-128"/>
              </a:defRPr>
            </a:lvl3pPr>
            <a:lvl4pPr marL="1600200" indent="-228600" eaLnBrk="0" hangingPunct="0">
              <a:defRPr>
                <a:solidFill>
                  <a:schemeClr val="tx1"/>
                </a:solidFill>
                <a:latin typeface="Tahoma" pitchFamily="-106" charset="0"/>
                <a:ea typeface="ＭＳ Ｐゴシック" pitchFamily="-106" charset="-128"/>
              </a:defRPr>
            </a:lvl4pPr>
            <a:lvl5pPr marL="2057400" indent="-228600" eaLnBrk="0" hangingPunct="0">
              <a:defRPr>
                <a:solidFill>
                  <a:schemeClr val="tx1"/>
                </a:solidFill>
                <a:latin typeface="Tahoma" pitchFamily="-106" charset="0"/>
                <a:ea typeface="ＭＳ Ｐゴシック" pitchFamily="-106" charset="-128"/>
              </a:defRPr>
            </a:lvl5pPr>
            <a:lvl6pPr marL="25146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6pPr>
            <a:lvl7pPr marL="29718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7pPr>
            <a:lvl8pPr marL="34290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8pPr>
            <a:lvl9pPr marL="38862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9pPr>
          </a:lstStyle>
          <a:p>
            <a:pPr algn="l" eaLnBrk="1" hangingPunct="1">
              <a:spcBef>
                <a:spcPct val="50000"/>
              </a:spcBef>
            </a:pPr>
            <a:r>
              <a:rPr lang="en-GB" altLang="en-US" sz="2400">
                <a:solidFill>
                  <a:schemeClr val="tx2"/>
                </a:solidFill>
                <a:latin typeface="Arial" charset="0"/>
              </a:rPr>
              <a:t>Typical answers neglects the base-rate</a:t>
            </a:r>
          </a:p>
          <a:p>
            <a:pPr algn="l" eaLnBrk="1" hangingPunct="1">
              <a:spcBef>
                <a:spcPct val="50000"/>
              </a:spcBef>
            </a:pPr>
            <a:r>
              <a:rPr lang="en-GB" altLang="en-US" sz="2400">
                <a:solidFill>
                  <a:schemeClr val="tx2"/>
                </a:solidFill>
                <a:latin typeface="Arial" charset="0"/>
              </a:rPr>
              <a:t>P(cancer|+test) = 80% or</a:t>
            </a:r>
          </a:p>
          <a:p>
            <a:pPr algn="l" eaLnBrk="1" hangingPunct="1">
              <a:spcBef>
                <a:spcPct val="50000"/>
              </a:spcBef>
            </a:pPr>
            <a:r>
              <a:rPr lang="en-GB" altLang="en-US" sz="2400">
                <a:solidFill>
                  <a:schemeClr val="tx2"/>
                </a:solidFill>
                <a:latin typeface="Arial" charset="0"/>
              </a:rPr>
              <a:t>= 1 – (+test|¬cancer) = 90%</a:t>
            </a:r>
          </a:p>
          <a:p>
            <a:pPr algn="l" eaLnBrk="1" hangingPunct="1">
              <a:spcBef>
                <a:spcPct val="50000"/>
              </a:spcBef>
            </a:pPr>
            <a:endParaRPr lang="en-US" altLang="en-US" sz="2400">
              <a:solidFill>
                <a:schemeClr val="tx2"/>
              </a:solidFill>
              <a:latin typeface="Arial"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noFill/>
          <a:extLst>
            <a:ext uri="{909E8E84-426E-40DD-AFC4-6F175D3DCCD1}">
              <a14:hiddenFill xmlns:a14="http://schemas.microsoft.com/office/drawing/2010/main">
                <a:solidFill>
                  <a:srgbClr val="FFFFFF"/>
                </a:solidFill>
              </a14:hiddenFill>
            </a:ext>
          </a:extLst>
        </p:spPr>
        <p:txBody>
          <a:bodyPr/>
          <a:lstStyle/>
          <a:p>
            <a:r>
              <a:rPr lang="en-GB" altLang="en-US" sz="4000" smtClean="0">
                <a:effectLst/>
              </a:rPr>
              <a:t>Causal account</a:t>
            </a:r>
            <a:br>
              <a:rPr lang="en-GB" altLang="en-US" sz="4000" smtClean="0">
                <a:effectLst/>
              </a:rPr>
            </a:br>
            <a:endParaRPr lang="en-US" altLang="en-US" sz="3000" smtClean="0">
              <a:effectLst/>
            </a:endParaRPr>
          </a:p>
        </p:txBody>
      </p:sp>
      <p:sp>
        <p:nvSpPr>
          <p:cNvPr id="14339" name="Rectangle 3"/>
          <p:cNvSpPr>
            <a:spLocks noGrp="1" noChangeArrowheads="1"/>
          </p:cNvSpPr>
          <p:nvPr>
            <p:ph type="body" idx="1"/>
          </p:nvPr>
        </p:nvSpPr>
        <p:spPr>
          <a:xfrm>
            <a:off x="457200" y="1600200"/>
            <a:ext cx="8229600" cy="1890713"/>
          </a:xfrm>
          <a:noFill/>
          <a:extLst>
            <a:ext uri="{909E8E84-426E-40DD-AFC4-6F175D3DCCD1}">
              <a14:hiddenFill xmlns:a14="http://schemas.microsoft.com/office/drawing/2010/main">
                <a:solidFill>
                  <a:srgbClr val="FFFFFF"/>
                </a:solidFill>
              </a14:hiddenFill>
            </a:ext>
          </a:extLst>
        </p:spPr>
        <p:txBody>
          <a:bodyPr/>
          <a:lstStyle/>
          <a:p>
            <a:pPr>
              <a:lnSpc>
                <a:spcPct val="90000"/>
              </a:lnSpc>
              <a:spcBef>
                <a:spcPct val="0"/>
              </a:spcBef>
              <a:buClrTx/>
              <a:buSzTx/>
              <a:buFontTx/>
              <a:buNone/>
            </a:pPr>
            <a:r>
              <a:rPr lang="en-GB" altLang="en-US" sz="2200" b="1" smtClean="0">
                <a:effectLst/>
              </a:rPr>
              <a:t>Benign cyst scenario</a:t>
            </a:r>
            <a:r>
              <a:rPr lang="en-GB" altLang="en-US" sz="2200" smtClean="0">
                <a:effectLst/>
              </a:rPr>
              <a:t> </a:t>
            </a:r>
          </a:p>
          <a:p>
            <a:pPr>
              <a:lnSpc>
                <a:spcPct val="90000"/>
              </a:lnSpc>
            </a:pPr>
            <a:r>
              <a:rPr lang="en-GB" altLang="en-US" sz="1900" smtClean="0">
                <a:effectLst/>
              </a:rPr>
              <a:t>1% of women had breast cancer</a:t>
            </a:r>
          </a:p>
          <a:p>
            <a:pPr>
              <a:lnSpc>
                <a:spcPct val="90000"/>
              </a:lnSpc>
            </a:pPr>
            <a:r>
              <a:rPr lang="en-GB" altLang="en-US" sz="1900" smtClean="0">
                <a:effectLst/>
              </a:rPr>
              <a:t>Of those with breast cancer, 80% received a +ve test result</a:t>
            </a:r>
          </a:p>
          <a:p>
            <a:pPr>
              <a:lnSpc>
                <a:spcPct val="90000"/>
              </a:lnSpc>
            </a:pPr>
            <a:r>
              <a:rPr lang="en-GB" altLang="en-US" sz="1900" smtClean="0">
                <a:effectLst/>
              </a:rPr>
              <a:t>30% of women had a benign cyst</a:t>
            </a:r>
          </a:p>
          <a:p>
            <a:pPr>
              <a:lnSpc>
                <a:spcPct val="90000"/>
              </a:lnSpc>
            </a:pPr>
            <a:r>
              <a:rPr lang="en-GB" altLang="en-US" sz="1900" smtClean="0">
                <a:effectLst/>
              </a:rPr>
              <a:t>Of those with a benign cyst, 50% received a +ve test result</a:t>
            </a:r>
          </a:p>
          <a:p>
            <a:pPr>
              <a:lnSpc>
                <a:spcPct val="90000"/>
              </a:lnSpc>
            </a:pPr>
            <a:r>
              <a:rPr lang="en-GB" altLang="en-US" sz="1900" smtClean="0">
                <a:effectLst/>
              </a:rPr>
              <a:t>All others received a –ve result</a:t>
            </a:r>
          </a:p>
          <a:p>
            <a:pPr>
              <a:lnSpc>
                <a:spcPct val="90000"/>
              </a:lnSpc>
              <a:spcBef>
                <a:spcPct val="0"/>
              </a:spcBef>
              <a:buClrTx/>
              <a:buSzTx/>
              <a:buFontTx/>
              <a:buNone/>
            </a:pPr>
            <a:endParaRPr lang="en-GB" altLang="en-US" sz="2200" smtClean="0">
              <a:effectLst/>
            </a:endParaRPr>
          </a:p>
          <a:p>
            <a:pPr>
              <a:lnSpc>
                <a:spcPct val="90000"/>
              </a:lnSpc>
            </a:pPr>
            <a:endParaRPr lang="en-US" altLang="en-US" sz="1900" smtClean="0">
              <a:effectLst/>
            </a:endParaRPr>
          </a:p>
        </p:txBody>
      </p:sp>
      <p:sp>
        <p:nvSpPr>
          <p:cNvPr id="14340" name="Text Box 4"/>
          <p:cNvSpPr txBox="1">
            <a:spLocks noChangeArrowheads="1"/>
          </p:cNvSpPr>
          <p:nvPr/>
        </p:nvSpPr>
        <p:spPr bwMode="auto">
          <a:xfrm>
            <a:off x="2057400" y="4052888"/>
            <a:ext cx="1066800" cy="366712"/>
          </a:xfrm>
          <a:prstGeom prst="rect">
            <a:avLst/>
          </a:prstGeom>
          <a:solidFill>
            <a:srgbClr val="00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itchFamily="-106" charset="0"/>
                <a:ea typeface="ＭＳ Ｐゴシック" pitchFamily="-106" charset="-128"/>
              </a:defRPr>
            </a:lvl1pPr>
            <a:lvl2pPr marL="742950" indent="-285750" eaLnBrk="0" hangingPunct="0">
              <a:defRPr>
                <a:solidFill>
                  <a:schemeClr val="tx1"/>
                </a:solidFill>
                <a:latin typeface="Tahoma" pitchFamily="-106" charset="0"/>
                <a:ea typeface="ＭＳ Ｐゴシック" pitchFamily="-106" charset="-128"/>
              </a:defRPr>
            </a:lvl2pPr>
            <a:lvl3pPr marL="1143000" indent="-228600" eaLnBrk="0" hangingPunct="0">
              <a:defRPr>
                <a:solidFill>
                  <a:schemeClr val="tx1"/>
                </a:solidFill>
                <a:latin typeface="Tahoma" pitchFamily="-106" charset="0"/>
                <a:ea typeface="ＭＳ Ｐゴシック" pitchFamily="-106" charset="-128"/>
              </a:defRPr>
            </a:lvl3pPr>
            <a:lvl4pPr marL="1600200" indent="-228600" eaLnBrk="0" hangingPunct="0">
              <a:defRPr>
                <a:solidFill>
                  <a:schemeClr val="tx1"/>
                </a:solidFill>
                <a:latin typeface="Tahoma" pitchFamily="-106" charset="0"/>
                <a:ea typeface="ＭＳ Ｐゴシック" pitchFamily="-106" charset="-128"/>
              </a:defRPr>
            </a:lvl4pPr>
            <a:lvl5pPr marL="2057400" indent="-228600" eaLnBrk="0" hangingPunct="0">
              <a:defRPr>
                <a:solidFill>
                  <a:schemeClr val="tx1"/>
                </a:solidFill>
                <a:latin typeface="Tahoma" pitchFamily="-106" charset="0"/>
                <a:ea typeface="ＭＳ Ｐゴシック" pitchFamily="-106" charset="-128"/>
              </a:defRPr>
            </a:lvl5pPr>
            <a:lvl6pPr marL="25146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6pPr>
            <a:lvl7pPr marL="29718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7pPr>
            <a:lvl8pPr marL="34290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8pPr>
            <a:lvl9pPr marL="38862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9pPr>
          </a:lstStyle>
          <a:p>
            <a:pPr algn="l" eaLnBrk="1" hangingPunct="1">
              <a:spcBef>
                <a:spcPct val="50000"/>
              </a:spcBef>
            </a:pPr>
            <a:r>
              <a:rPr lang="en-GB" altLang="en-US">
                <a:solidFill>
                  <a:schemeClr val="bg1"/>
                </a:solidFill>
                <a:latin typeface="Arial" charset="0"/>
              </a:rPr>
              <a:t>Cancer</a:t>
            </a:r>
            <a:endParaRPr lang="en-US" altLang="en-US">
              <a:solidFill>
                <a:schemeClr val="bg1"/>
              </a:solidFill>
              <a:latin typeface="Arial" charset="0"/>
            </a:endParaRPr>
          </a:p>
        </p:txBody>
      </p:sp>
      <p:sp>
        <p:nvSpPr>
          <p:cNvPr id="14341" name="Text Box 5"/>
          <p:cNvSpPr txBox="1">
            <a:spLocks noChangeArrowheads="1"/>
          </p:cNvSpPr>
          <p:nvPr/>
        </p:nvSpPr>
        <p:spPr bwMode="auto">
          <a:xfrm>
            <a:off x="2895600" y="5272088"/>
            <a:ext cx="1828800" cy="366712"/>
          </a:xfrm>
          <a:prstGeom prst="rect">
            <a:avLst/>
          </a:prstGeom>
          <a:solidFill>
            <a:srgbClr val="00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itchFamily="-106" charset="0"/>
                <a:ea typeface="ＭＳ Ｐゴシック" pitchFamily="-106" charset="-128"/>
              </a:defRPr>
            </a:lvl1pPr>
            <a:lvl2pPr marL="742950" indent="-285750" eaLnBrk="0" hangingPunct="0">
              <a:defRPr>
                <a:solidFill>
                  <a:schemeClr val="tx1"/>
                </a:solidFill>
                <a:latin typeface="Tahoma" pitchFamily="-106" charset="0"/>
                <a:ea typeface="ＭＳ Ｐゴシック" pitchFamily="-106" charset="-128"/>
              </a:defRPr>
            </a:lvl2pPr>
            <a:lvl3pPr marL="1143000" indent="-228600" eaLnBrk="0" hangingPunct="0">
              <a:defRPr>
                <a:solidFill>
                  <a:schemeClr val="tx1"/>
                </a:solidFill>
                <a:latin typeface="Tahoma" pitchFamily="-106" charset="0"/>
                <a:ea typeface="ＭＳ Ｐゴシック" pitchFamily="-106" charset="-128"/>
              </a:defRPr>
            </a:lvl3pPr>
            <a:lvl4pPr marL="1600200" indent="-228600" eaLnBrk="0" hangingPunct="0">
              <a:defRPr>
                <a:solidFill>
                  <a:schemeClr val="tx1"/>
                </a:solidFill>
                <a:latin typeface="Tahoma" pitchFamily="-106" charset="0"/>
                <a:ea typeface="ＭＳ Ｐゴシック" pitchFamily="-106" charset="-128"/>
              </a:defRPr>
            </a:lvl4pPr>
            <a:lvl5pPr marL="2057400" indent="-228600" eaLnBrk="0" hangingPunct="0">
              <a:defRPr>
                <a:solidFill>
                  <a:schemeClr val="tx1"/>
                </a:solidFill>
                <a:latin typeface="Tahoma" pitchFamily="-106" charset="0"/>
                <a:ea typeface="ＭＳ Ｐゴシック" pitchFamily="-106" charset="-128"/>
              </a:defRPr>
            </a:lvl5pPr>
            <a:lvl6pPr marL="25146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6pPr>
            <a:lvl7pPr marL="29718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7pPr>
            <a:lvl8pPr marL="34290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8pPr>
            <a:lvl9pPr marL="38862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9pPr>
          </a:lstStyle>
          <a:p>
            <a:pPr algn="l" eaLnBrk="1" hangingPunct="1">
              <a:spcBef>
                <a:spcPct val="50000"/>
              </a:spcBef>
            </a:pPr>
            <a:r>
              <a:rPr lang="en-GB" altLang="en-US">
                <a:solidFill>
                  <a:schemeClr val="bg1"/>
                </a:solidFill>
                <a:latin typeface="Arial" charset="0"/>
              </a:rPr>
              <a:t>+ve Test Result</a:t>
            </a:r>
            <a:endParaRPr lang="en-US" altLang="en-US">
              <a:solidFill>
                <a:schemeClr val="bg1"/>
              </a:solidFill>
              <a:latin typeface="Arial" charset="0"/>
            </a:endParaRPr>
          </a:p>
        </p:txBody>
      </p:sp>
      <p:sp>
        <p:nvSpPr>
          <p:cNvPr id="14342" name="Line 6"/>
          <p:cNvSpPr>
            <a:spLocks noChangeShapeType="1"/>
          </p:cNvSpPr>
          <p:nvPr/>
        </p:nvSpPr>
        <p:spPr bwMode="auto">
          <a:xfrm>
            <a:off x="2819400" y="4495800"/>
            <a:ext cx="762000" cy="76200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14343" name="Text Box 7"/>
          <p:cNvSpPr txBox="1">
            <a:spLocks noChangeArrowheads="1"/>
          </p:cNvSpPr>
          <p:nvPr/>
        </p:nvSpPr>
        <p:spPr bwMode="auto">
          <a:xfrm>
            <a:off x="2286000" y="6172200"/>
            <a:ext cx="4114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itchFamily="-106" charset="0"/>
                <a:ea typeface="ＭＳ Ｐゴシック" pitchFamily="-106" charset="-128"/>
              </a:defRPr>
            </a:lvl1pPr>
            <a:lvl2pPr marL="742950" indent="-285750" eaLnBrk="0" hangingPunct="0">
              <a:defRPr>
                <a:solidFill>
                  <a:schemeClr val="tx1"/>
                </a:solidFill>
                <a:latin typeface="Tahoma" pitchFamily="-106" charset="0"/>
                <a:ea typeface="ＭＳ Ｐゴシック" pitchFamily="-106" charset="-128"/>
              </a:defRPr>
            </a:lvl2pPr>
            <a:lvl3pPr marL="1143000" indent="-228600" eaLnBrk="0" hangingPunct="0">
              <a:defRPr>
                <a:solidFill>
                  <a:schemeClr val="tx1"/>
                </a:solidFill>
                <a:latin typeface="Tahoma" pitchFamily="-106" charset="0"/>
                <a:ea typeface="ＭＳ Ｐゴシック" pitchFamily="-106" charset="-128"/>
              </a:defRPr>
            </a:lvl3pPr>
            <a:lvl4pPr marL="1600200" indent="-228600" eaLnBrk="0" hangingPunct="0">
              <a:defRPr>
                <a:solidFill>
                  <a:schemeClr val="tx1"/>
                </a:solidFill>
                <a:latin typeface="Tahoma" pitchFamily="-106" charset="0"/>
                <a:ea typeface="ＭＳ Ｐゴシック" pitchFamily="-106" charset="-128"/>
              </a:defRPr>
            </a:lvl4pPr>
            <a:lvl5pPr marL="2057400" indent="-228600" eaLnBrk="0" hangingPunct="0">
              <a:defRPr>
                <a:solidFill>
                  <a:schemeClr val="tx1"/>
                </a:solidFill>
                <a:latin typeface="Tahoma" pitchFamily="-106" charset="0"/>
                <a:ea typeface="ＭＳ Ｐゴシック" pitchFamily="-106" charset="-128"/>
              </a:defRPr>
            </a:lvl5pPr>
            <a:lvl6pPr marL="25146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6pPr>
            <a:lvl7pPr marL="29718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7pPr>
            <a:lvl8pPr marL="34290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8pPr>
            <a:lvl9pPr marL="38862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9pPr>
          </a:lstStyle>
          <a:p>
            <a:pPr algn="l" eaLnBrk="1" hangingPunct="1">
              <a:spcBef>
                <a:spcPct val="50000"/>
              </a:spcBef>
            </a:pPr>
            <a:r>
              <a:rPr lang="en-GB" altLang="en-US" sz="2400">
                <a:solidFill>
                  <a:schemeClr val="tx2"/>
                </a:solidFill>
                <a:latin typeface="Arial" charset="0"/>
              </a:rPr>
              <a:t>Step 1. Model construction</a:t>
            </a:r>
            <a:endParaRPr lang="en-US" altLang="en-US" sz="2400">
              <a:solidFill>
                <a:schemeClr val="tx2"/>
              </a:solidFill>
              <a:latin typeface="Arial" charset="0"/>
            </a:endParaRPr>
          </a:p>
        </p:txBody>
      </p:sp>
      <p:sp>
        <p:nvSpPr>
          <p:cNvPr id="14344" name="Text Box 8"/>
          <p:cNvSpPr txBox="1">
            <a:spLocks noChangeArrowheads="1"/>
          </p:cNvSpPr>
          <p:nvPr/>
        </p:nvSpPr>
        <p:spPr bwMode="auto">
          <a:xfrm>
            <a:off x="4495800" y="4038600"/>
            <a:ext cx="762000" cy="366713"/>
          </a:xfrm>
          <a:prstGeom prst="rect">
            <a:avLst/>
          </a:prstGeom>
          <a:solidFill>
            <a:srgbClr val="00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itchFamily="-106" charset="0"/>
                <a:ea typeface="ＭＳ Ｐゴシック" pitchFamily="-106" charset="-128"/>
              </a:defRPr>
            </a:lvl1pPr>
            <a:lvl2pPr marL="742950" indent="-285750" eaLnBrk="0" hangingPunct="0">
              <a:defRPr>
                <a:solidFill>
                  <a:schemeClr val="tx1"/>
                </a:solidFill>
                <a:latin typeface="Tahoma" pitchFamily="-106" charset="0"/>
                <a:ea typeface="ＭＳ Ｐゴシック" pitchFamily="-106" charset="-128"/>
              </a:defRPr>
            </a:lvl2pPr>
            <a:lvl3pPr marL="1143000" indent="-228600" eaLnBrk="0" hangingPunct="0">
              <a:defRPr>
                <a:solidFill>
                  <a:schemeClr val="tx1"/>
                </a:solidFill>
                <a:latin typeface="Tahoma" pitchFamily="-106" charset="0"/>
                <a:ea typeface="ＭＳ Ｐゴシック" pitchFamily="-106" charset="-128"/>
              </a:defRPr>
            </a:lvl3pPr>
            <a:lvl4pPr marL="1600200" indent="-228600" eaLnBrk="0" hangingPunct="0">
              <a:defRPr>
                <a:solidFill>
                  <a:schemeClr val="tx1"/>
                </a:solidFill>
                <a:latin typeface="Tahoma" pitchFamily="-106" charset="0"/>
                <a:ea typeface="ＭＳ Ｐゴシック" pitchFamily="-106" charset="-128"/>
              </a:defRPr>
            </a:lvl4pPr>
            <a:lvl5pPr marL="2057400" indent="-228600" eaLnBrk="0" hangingPunct="0">
              <a:defRPr>
                <a:solidFill>
                  <a:schemeClr val="tx1"/>
                </a:solidFill>
                <a:latin typeface="Tahoma" pitchFamily="-106" charset="0"/>
                <a:ea typeface="ＭＳ Ｐゴシック" pitchFamily="-106" charset="-128"/>
              </a:defRPr>
            </a:lvl5pPr>
            <a:lvl6pPr marL="25146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6pPr>
            <a:lvl7pPr marL="29718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7pPr>
            <a:lvl8pPr marL="34290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8pPr>
            <a:lvl9pPr marL="38862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9pPr>
          </a:lstStyle>
          <a:p>
            <a:pPr algn="l" eaLnBrk="1" hangingPunct="1">
              <a:spcBef>
                <a:spcPct val="50000"/>
              </a:spcBef>
            </a:pPr>
            <a:r>
              <a:rPr lang="en-GB" altLang="en-US">
                <a:solidFill>
                  <a:schemeClr val="bg1"/>
                </a:solidFill>
                <a:latin typeface="Arial" charset="0"/>
              </a:rPr>
              <a:t>Cyst</a:t>
            </a:r>
            <a:endParaRPr lang="en-US" altLang="en-US">
              <a:solidFill>
                <a:schemeClr val="bg1"/>
              </a:solidFill>
              <a:latin typeface="Arial" charset="0"/>
            </a:endParaRPr>
          </a:p>
        </p:txBody>
      </p:sp>
      <p:sp>
        <p:nvSpPr>
          <p:cNvPr id="14345" name="Line 9"/>
          <p:cNvSpPr>
            <a:spLocks noChangeShapeType="1"/>
          </p:cNvSpPr>
          <p:nvPr/>
        </p:nvSpPr>
        <p:spPr bwMode="auto">
          <a:xfrm flipH="1">
            <a:off x="3962400" y="4495800"/>
            <a:ext cx="838200" cy="76200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a:extLst>
            <a:ext uri="{909E8E84-426E-40DD-AFC4-6F175D3DCCD1}">
              <a14:hiddenFill xmlns:a14="http://schemas.microsoft.com/office/drawing/2010/main">
                <a:solidFill>
                  <a:srgbClr val="FFFFFF"/>
                </a:solidFill>
              </a14:hiddenFill>
            </a:ext>
          </a:extLst>
        </p:spPr>
        <p:txBody>
          <a:bodyPr/>
          <a:lstStyle/>
          <a:p>
            <a:r>
              <a:rPr lang="en-GB" altLang="en-US" sz="4000" smtClean="0">
                <a:effectLst/>
              </a:rPr>
              <a:t>Causal account</a:t>
            </a:r>
            <a:endParaRPr lang="en-US" altLang="en-US" sz="3000" smtClean="0">
              <a:effectLst/>
            </a:endParaRPr>
          </a:p>
        </p:txBody>
      </p:sp>
      <p:sp>
        <p:nvSpPr>
          <p:cNvPr id="15363" name="Rectangle 3"/>
          <p:cNvSpPr>
            <a:spLocks noGrp="1" noChangeArrowheads="1"/>
          </p:cNvSpPr>
          <p:nvPr>
            <p:ph type="body" idx="1"/>
          </p:nvPr>
        </p:nvSpPr>
        <p:spPr>
          <a:xfrm>
            <a:off x="457200" y="1600200"/>
            <a:ext cx="8229600" cy="1890713"/>
          </a:xfrm>
          <a:noFill/>
          <a:extLst>
            <a:ext uri="{909E8E84-426E-40DD-AFC4-6F175D3DCCD1}">
              <a14:hiddenFill xmlns:a14="http://schemas.microsoft.com/office/drawing/2010/main">
                <a:solidFill>
                  <a:srgbClr val="FFFFFF"/>
                </a:solidFill>
              </a14:hiddenFill>
            </a:ext>
          </a:extLst>
        </p:spPr>
        <p:txBody>
          <a:bodyPr/>
          <a:lstStyle/>
          <a:p>
            <a:pPr>
              <a:lnSpc>
                <a:spcPct val="90000"/>
              </a:lnSpc>
              <a:spcBef>
                <a:spcPct val="0"/>
              </a:spcBef>
              <a:buClrTx/>
              <a:buSzTx/>
              <a:buFontTx/>
              <a:buNone/>
            </a:pPr>
            <a:r>
              <a:rPr lang="en-GB" altLang="en-US" sz="2200" b="1" smtClean="0">
                <a:effectLst/>
              </a:rPr>
              <a:t>Benign cyst scenario</a:t>
            </a:r>
            <a:r>
              <a:rPr lang="en-GB" altLang="en-US" sz="2200" smtClean="0">
                <a:effectLst/>
              </a:rPr>
              <a:t> </a:t>
            </a:r>
          </a:p>
          <a:p>
            <a:pPr>
              <a:lnSpc>
                <a:spcPct val="90000"/>
              </a:lnSpc>
            </a:pPr>
            <a:r>
              <a:rPr lang="en-GB" altLang="en-US" sz="1900" smtClean="0">
                <a:effectLst/>
              </a:rPr>
              <a:t>1% of women had breast cancer</a:t>
            </a:r>
          </a:p>
          <a:p>
            <a:pPr>
              <a:lnSpc>
                <a:spcPct val="90000"/>
              </a:lnSpc>
            </a:pPr>
            <a:r>
              <a:rPr lang="en-GB" altLang="en-US" sz="1900" smtClean="0">
                <a:effectLst/>
              </a:rPr>
              <a:t>Of those with breast cancer, 80% received a +ve test result</a:t>
            </a:r>
          </a:p>
          <a:p>
            <a:pPr>
              <a:lnSpc>
                <a:spcPct val="90000"/>
              </a:lnSpc>
            </a:pPr>
            <a:r>
              <a:rPr lang="en-GB" altLang="en-US" sz="1900" smtClean="0">
                <a:effectLst/>
              </a:rPr>
              <a:t>30% of women had a benign cyst</a:t>
            </a:r>
          </a:p>
          <a:p>
            <a:pPr>
              <a:lnSpc>
                <a:spcPct val="90000"/>
              </a:lnSpc>
            </a:pPr>
            <a:r>
              <a:rPr lang="en-GB" altLang="en-US" sz="1900" smtClean="0">
                <a:effectLst/>
              </a:rPr>
              <a:t>Of those with a benign cyst, 50% received a +ve test result</a:t>
            </a:r>
          </a:p>
          <a:p>
            <a:pPr>
              <a:lnSpc>
                <a:spcPct val="90000"/>
              </a:lnSpc>
            </a:pPr>
            <a:r>
              <a:rPr lang="en-GB" altLang="en-US" sz="1900" smtClean="0">
                <a:effectLst/>
              </a:rPr>
              <a:t>All others received a –ve result</a:t>
            </a:r>
          </a:p>
          <a:p>
            <a:pPr>
              <a:lnSpc>
                <a:spcPct val="90000"/>
              </a:lnSpc>
              <a:spcBef>
                <a:spcPct val="0"/>
              </a:spcBef>
              <a:buClrTx/>
              <a:buSzTx/>
              <a:buFontTx/>
              <a:buNone/>
            </a:pPr>
            <a:endParaRPr lang="en-GB" altLang="en-US" sz="2200" smtClean="0">
              <a:effectLst/>
            </a:endParaRPr>
          </a:p>
          <a:p>
            <a:pPr>
              <a:lnSpc>
                <a:spcPct val="90000"/>
              </a:lnSpc>
            </a:pPr>
            <a:endParaRPr lang="en-US" altLang="en-US" sz="1900" smtClean="0">
              <a:effectLst/>
            </a:endParaRPr>
          </a:p>
        </p:txBody>
      </p:sp>
      <p:sp>
        <p:nvSpPr>
          <p:cNvPr id="15364" name="Text Box 4"/>
          <p:cNvSpPr txBox="1">
            <a:spLocks noChangeArrowheads="1"/>
          </p:cNvSpPr>
          <p:nvPr/>
        </p:nvSpPr>
        <p:spPr bwMode="auto">
          <a:xfrm>
            <a:off x="2057400" y="4052888"/>
            <a:ext cx="1066800" cy="366712"/>
          </a:xfrm>
          <a:prstGeom prst="rect">
            <a:avLst/>
          </a:prstGeom>
          <a:solidFill>
            <a:srgbClr val="00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itchFamily="-106" charset="0"/>
                <a:ea typeface="ＭＳ Ｐゴシック" pitchFamily="-106" charset="-128"/>
              </a:defRPr>
            </a:lvl1pPr>
            <a:lvl2pPr marL="742950" indent="-285750" eaLnBrk="0" hangingPunct="0">
              <a:defRPr>
                <a:solidFill>
                  <a:schemeClr val="tx1"/>
                </a:solidFill>
                <a:latin typeface="Tahoma" pitchFamily="-106" charset="0"/>
                <a:ea typeface="ＭＳ Ｐゴシック" pitchFamily="-106" charset="-128"/>
              </a:defRPr>
            </a:lvl2pPr>
            <a:lvl3pPr marL="1143000" indent="-228600" eaLnBrk="0" hangingPunct="0">
              <a:defRPr>
                <a:solidFill>
                  <a:schemeClr val="tx1"/>
                </a:solidFill>
                <a:latin typeface="Tahoma" pitchFamily="-106" charset="0"/>
                <a:ea typeface="ＭＳ Ｐゴシック" pitchFamily="-106" charset="-128"/>
              </a:defRPr>
            </a:lvl3pPr>
            <a:lvl4pPr marL="1600200" indent="-228600" eaLnBrk="0" hangingPunct="0">
              <a:defRPr>
                <a:solidFill>
                  <a:schemeClr val="tx1"/>
                </a:solidFill>
                <a:latin typeface="Tahoma" pitchFamily="-106" charset="0"/>
                <a:ea typeface="ＭＳ Ｐゴシック" pitchFamily="-106" charset="-128"/>
              </a:defRPr>
            </a:lvl4pPr>
            <a:lvl5pPr marL="2057400" indent="-228600" eaLnBrk="0" hangingPunct="0">
              <a:defRPr>
                <a:solidFill>
                  <a:schemeClr val="tx1"/>
                </a:solidFill>
                <a:latin typeface="Tahoma" pitchFamily="-106" charset="0"/>
                <a:ea typeface="ＭＳ Ｐゴシック" pitchFamily="-106" charset="-128"/>
              </a:defRPr>
            </a:lvl5pPr>
            <a:lvl6pPr marL="25146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6pPr>
            <a:lvl7pPr marL="29718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7pPr>
            <a:lvl8pPr marL="34290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8pPr>
            <a:lvl9pPr marL="38862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9pPr>
          </a:lstStyle>
          <a:p>
            <a:pPr algn="l" eaLnBrk="1" hangingPunct="1">
              <a:spcBef>
                <a:spcPct val="50000"/>
              </a:spcBef>
            </a:pPr>
            <a:r>
              <a:rPr lang="en-GB" altLang="en-US">
                <a:solidFill>
                  <a:schemeClr val="bg1"/>
                </a:solidFill>
                <a:latin typeface="Arial" charset="0"/>
              </a:rPr>
              <a:t>Cancer</a:t>
            </a:r>
            <a:endParaRPr lang="en-US" altLang="en-US">
              <a:solidFill>
                <a:schemeClr val="bg1"/>
              </a:solidFill>
              <a:latin typeface="Arial" charset="0"/>
            </a:endParaRPr>
          </a:p>
        </p:txBody>
      </p:sp>
      <p:sp>
        <p:nvSpPr>
          <p:cNvPr id="15365" name="Text Box 5"/>
          <p:cNvSpPr txBox="1">
            <a:spLocks noChangeArrowheads="1"/>
          </p:cNvSpPr>
          <p:nvPr/>
        </p:nvSpPr>
        <p:spPr bwMode="auto">
          <a:xfrm>
            <a:off x="2895600" y="5272088"/>
            <a:ext cx="1828800" cy="366712"/>
          </a:xfrm>
          <a:prstGeom prst="rect">
            <a:avLst/>
          </a:prstGeom>
          <a:solidFill>
            <a:srgbClr val="00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itchFamily="-106" charset="0"/>
                <a:ea typeface="ＭＳ Ｐゴシック" pitchFamily="-106" charset="-128"/>
              </a:defRPr>
            </a:lvl1pPr>
            <a:lvl2pPr marL="742950" indent="-285750" eaLnBrk="0" hangingPunct="0">
              <a:defRPr>
                <a:solidFill>
                  <a:schemeClr val="tx1"/>
                </a:solidFill>
                <a:latin typeface="Tahoma" pitchFamily="-106" charset="0"/>
                <a:ea typeface="ＭＳ Ｐゴシック" pitchFamily="-106" charset="-128"/>
              </a:defRPr>
            </a:lvl2pPr>
            <a:lvl3pPr marL="1143000" indent="-228600" eaLnBrk="0" hangingPunct="0">
              <a:defRPr>
                <a:solidFill>
                  <a:schemeClr val="tx1"/>
                </a:solidFill>
                <a:latin typeface="Tahoma" pitchFamily="-106" charset="0"/>
                <a:ea typeface="ＭＳ Ｐゴシック" pitchFamily="-106" charset="-128"/>
              </a:defRPr>
            </a:lvl3pPr>
            <a:lvl4pPr marL="1600200" indent="-228600" eaLnBrk="0" hangingPunct="0">
              <a:defRPr>
                <a:solidFill>
                  <a:schemeClr val="tx1"/>
                </a:solidFill>
                <a:latin typeface="Tahoma" pitchFamily="-106" charset="0"/>
                <a:ea typeface="ＭＳ Ｐゴシック" pitchFamily="-106" charset="-128"/>
              </a:defRPr>
            </a:lvl4pPr>
            <a:lvl5pPr marL="2057400" indent="-228600" eaLnBrk="0" hangingPunct="0">
              <a:defRPr>
                <a:solidFill>
                  <a:schemeClr val="tx1"/>
                </a:solidFill>
                <a:latin typeface="Tahoma" pitchFamily="-106" charset="0"/>
                <a:ea typeface="ＭＳ Ｐゴシック" pitchFamily="-106" charset="-128"/>
              </a:defRPr>
            </a:lvl5pPr>
            <a:lvl6pPr marL="25146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6pPr>
            <a:lvl7pPr marL="29718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7pPr>
            <a:lvl8pPr marL="34290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8pPr>
            <a:lvl9pPr marL="38862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9pPr>
          </a:lstStyle>
          <a:p>
            <a:pPr algn="l" eaLnBrk="1" hangingPunct="1">
              <a:spcBef>
                <a:spcPct val="50000"/>
              </a:spcBef>
            </a:pPr>
            <a:r>
              <a:rPr lang="en-GB" altLang="en-US">
                <a:solidFill>
                  <a:schemeClr val="bg1"/>
                </a:solidFill>
                <a:latin typeface="Arial" charset="0"/>
              </a:rPr>
              <a:t>+ve Test Result</a:t>
            </a:r>
            <a:endParaRPr lang="en-US" altLang="en-US">
              <a:solidFill>
                <a:schemeClr val="bg1"/>
              </a:solidFill>
              <a:latin typeface="Arial" charset="0"/>
            </a:endParaRPr>
          </a:p>
        </p:txBody>
      </p:sp>
      <p:sp>
        <p:nvSpPr>
          <p:cNvPr id="15366" name="Line 6"/>
          <p:cNvSpPr>
            <a:spLocks noChangeShapeType="1"/>
          </p:cNvSpPr>
          <p:nvPr/>
        </p:nvSpPr>
        <p:spPr bwMode="auto">
          <a:xfrm>
            <a:off x="2819400" y="4495800"/>
            <a:ext cx="762000" cy="76200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15367" name="Text Box 7"/>
          <p:cNvSpPr txBox="1">
            <a:spLocks noChangeArrowheads="1"/>
          </p:cNvSpPr>
          <p:nvPr/>
        </p:nvSpPr>
        <p:spPr bwMode="auto">
          <a:xfrm>
            <a:off x="4495800" y="4038600"/>
            <a:ext cx="762000" cy="366713"/>
          </a:xfrm>
          <a:prstGeom prst="rect">
            <a:avLst/>
          </a:prstGeom>
          <a:solidFill>
            <a:srgbClr val="00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itchFamily="-106" charset="0"/>
                <a:ea typeface="ＭＳ Ｐゴシック" pitchFamily="-106" charset="-128"/>
              </a:defRPr>
            </a:lvl1pPr>
            <a:lvl2pPr marL="742950" indent="-285750" eaLnBrk="0" hangingPunct="0">
              <a:defRPr>
                <a:solidFill>
                  <a:schemeClr val="tx1"/>
                </a:solidFill>
                <a:latin typeface="Tahoma" pitchFamily="-106" charset="0"/>
                <a:ea typeface="ＭＳ Ｐゴシック" pitchFamily="-106" charset="-128"/>
              </a:defRPr>
            </a:lvl2pPr>
            <a:lvl3pPr marL="1143000" indent="-228600" eaLnBrk="0" hangingPunct="0">
              <a:defRPr>
                <a:solidFill>
                  <a:schemeClr val="tx1"/>
                </a:solidFill>
                <a:latin typeface="Tahoma" pitchFamily="-106" charset="0"/>
                <a:ea typeface="ＭＳ Ｐゴシック" pitchFamily="-106" charset="-128"/>
              </a:defRPr>
            </a:lvl3pPr>
            <a:lvl4pPr marL="1600200" indent="-228600" eaLnBrk="0" hangingPunct="0">
              <a:defRPr>
                <a:solidFill>
                  <a:schemeClr val="tx1"/>
                </a:solidFill>
                <a:latin typeface="Tahoma" pitchFamily="-106" charset="0"/>
                <a:ea typeface="ＭＳ Ｐゴシック" pitchFamily="-106" charset="-128"/>
              </a:defRPr>
            </a:lvl4pPr>
            <a:lvl5pPr marL="2057400" indent="-228600" eaLnBrk="0" hangingPunct="0">
              <a:defRPr>
                <a:solidFill>
                  <a:schemeClr val="tx1"/>
                </a:solidFill>
                <a:latin typeface="Tahoma" pitchFamily="-106" charset="0"/>
                <a:ea typeface="ＭＳ Ｐゴシック" pitchFamily="-106" charset="-128"/>
              </a:defRPr>
            </a:lvl5pPr>
            <a:lvl6pPr marL="25146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6pPr>
            <a:lvl7pPr marL="29718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7pPr>
            <a:lvl8pPr marL="34290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8pPr>
            <a:lvl9pPr marL="38862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9pPr>
          </a:lstStyle>
          <a:p>
            <a:pPr algn="l" eaLnBrk="1" hangingPunct="1">
              <a:spcBef>
                <a:spcPct val="50000"/>
              </a:spcBef>
            </a:pPr>
            <a:r>
              <a:rPr lang="en-GB" altLang="en-US">
                <a:solidFill>
                  <a:schemeClr val="bg1"/>
                </a:solidFill>
                <a:latin typeface="Arial" charset="0"/>
              </a:rPr>
              <a:t>Cyst</a:t>
            </a:r>
            <a:endParaRPr lang="en-US" altLang="en-US">
              <a:solidFill>
                <a:schemeClr val="bg1"/>
              </a:solidFill>
              <a:latin typeface="Arial" charset="0"/>
            </a:endParaRPr>
          </a:p>
        </p:txBody>
      </p:sp>
      <p:sp>
        <p:nvSpPr>
          <p:cNvPr id="15368" name="Line 8"/>
          <p:cNvSpPr>
            <a:spLocks noChangeShapeType="1"/>
          </p:cNvSpPr>
          <p:nvPr/>
        </p:nvSpPr>
        <p:spPr bwMode="auto">
          <a:xfrm flipH="1">
            <a:off x="3962400" y="4495800"/>
            <a:ext cx="838200" cy="76200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15369" name="Text Box 9"/>
          <p:cNvSpPr txBox="1">
            <a:spLocks noChangeArrowheads="1"/>
          </p:cNvSpPr>
          <p:nvPr/>
        </p:nvSpPr>
        <p:spPr bwMode="auto">
          <a:xfrm>
            <a:off x="2286000" y="6211888"/>
            <a:ext cx="4800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itchFamily="-106" charset="0"/>
                <a:ea typeface="ＭＳ Ｐゴシック" pitchFamily="-106" charset="-128"/>
              </a:defRPr>
            </a:lvl1pPr>
            <a:lvl2pPr marL="742950" indent="-285750" eaLnBrk="0" hangingPunct="0">
              <a:defRPr>
                <a:solidFill>
                  <a:schemeClr val="tx1"/>
                </a:solidFill>
                <a:latin typeface="Tahoma" pitchFamily="-106" charset="0"/>
                <a:ea typeface="ＭＳ Ｐゴシック" pitchFamily="-106" charset="-128"/>
              </a:defRPr>
            </a:lvl2pPr>
            <a:lvl3pPr marL="1143000" indent="-228600" eaLnBrk="0" hangingPunct="0">
              <a:defRPr>
                <a:solidFill>
                  <a:schemeClr val="tx1"/>
                </a:solidFill>
                <a:latin typeface="Tahoma" pitchFamily="-106" charset="0"/>
                <a:ea typeface="ＭＳ Ｐゴシック" pitchFamily="-106" charset="-128"/>
              </a:defRPr>
            </a:lvl3pPr>
            <a:lvl4pPr marL="1600200" indent="-228600" eaLnBrk="0" hangingPunct="0">
              <a:defRPr>
                <a:solidFill>
                  <a:schemeClr val="tx1"/>
                </a:solidFill>
                <a:latin typeface="Tahoma" pitchFamily="-106" charset="0"/>
                <a:ea typeface="ＭＳ Ｐゴシック" pitchFamily="-106" charset="-128"/>
              </a:defRPr>
            </a:lvl4pPr>
            <a:lvl5pPr marL="2057400" indent="-228600" eaLnBrk="0" hangingPunct="0">
              <a:defRPr>
                <a:solidFill>
                  <a:schemeClr val="tx1"/>
                </a:solidFill>
                <a:latin typeface="Tahoma" pitchFamily="-106" charset="0"/>
                <a:ea typeface="ＭＳ Ｐゴシック" pitchFamily="-106" charset="-128"/>
              </a:defRPr>
            </a:lvl5pPr>
            <a:lvl6pPr marL="25146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6pPr>
            <a:lvl7pPr marL="29718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7pPr>
            <a:lvl8pPr marL="34290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8pPr>
            <a:lvl9pPr marL="38862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9pPr>
          </a:lstStyle>
          <a:p>
            <a:pPr algn="l" eaLnBrk="1" hangingPunct="1">
              <a:spcBef>
                <a:spcPct val="50000"/>
              </a:spcBef>
            </a:pPr>
            <a:r>
              <a:rPr lang="en-GB" altLang="en-US" sz="2400">
                <a:solidFill>
                  <a:schemeClr val="tx2"/>
                </a:solidFill>
                <a:latin typeface="Arial" charset="0"/>
              </a:rPr>
              <a:t>Step 2. Parameter assignment</a:t>
            </a:r>
            <a:endParaRPr lang="en-US" altLang="en-US" sz="2400">
              <a:solidFill>
                <a:schemeClr val="tx2"/>
              </a:solidFill>
              <a:latin typeface="Arial" charset="0"/>
            </a:endParaRPr>
          </a:p>
        </p:txBody>
      </p:sp>
      <p:sp>
        <p:nvSpPr>
          <p:cNvPr id="15370" name="Text Box 10"/>
          <p:cNvSpPr txBox="1">
            <a:spLocks noChangeArrowheads="1"/>
          </p:cNvSpPr>
          <p:nvPr/>
        </p:nvSpPr>
        <p:spPr bwMode="auto">
          <a:xfrm>
            <a:off x="0" y="3733800"/>
            <a:ext cx="1905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itchFamily="-106" charset="0"/>
                <a:ea typeface="ＭＳ Ｐゴシック" pitchFamily="-106" charset="-128"/>
              </a:defRPr>
            </a:lvl1pPr>
            <a:lvl2pPr marL="742950" indent="-285750" eaLnBrk="0" hangingPunct="0">
              <a:defRPr>
                <a:solidFill>
                  <a:schemeClr val="tx1"/>
                </a:solidFill>
                <a:latin typeface="Tahoma" pitchFamily="-106" charset="0"/>
                <a:ea typeface="ＭＳ Ｐゴシック" pitchFamily="-106" charset="-128"/>
              </a:defRPr>
            </a:lvl2pPr>
            <a:lvl3pPr marL="1143000" indent="-228600" eaLnBrk="0" hangingPunct="0">
              <a:defRPr>
                <a:solidFill>
                  <a:schemeClr val="tx1"/>
                </a:solidFill>
                <a:latin typeface="Tahoma" pitchFamily="-106" charset="0"/>
                <a:ea typeface="ＭＳ Ｐゴシック" pitchFamily="-106" charset="-128"/>
              </a:defRPr>
            </a:lvl3pPr>
            <a:lvl4pPr marL="1600200" indent="-228600" eaLnBrk="0" hangingPunct="0">
              <a:defRPr>
                <a:solidFill>
                  <a:schemeClr val="tx1"/>
                </a:solidFill>
                <a:latin typeface="Tahoma" pitchFamily="-106" charset="0"/>
                <a:ea typeface="ＭＳ Ｐゴシック" pitchFamily="-106" charset="-128"/>
              </a:defRPr>
            </a:lvl4pPr>
            <a:lvl5pPr marL="2057400" indent="-228600" eaLnBrk="0" hangingPunct="0">
              <a:defRPr>
                <a:solidFill>
                  <a:schemeClr val="tx1"/>
                </a:solidFill>
                <a:latin typeface="Tahoma" pitchFamily="-106" charset="0"/>
                <a:ea typeface="ＭＳ Ｐゴシック" pitchFamily="-106" charset="-128"/>
              </a:defRPr>
            </a:lvl5pPr>
            <a:lvl6pPr marL="25146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6pPr>
            <a:lvl7pPr marL="29718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7pPr>
            <a:lvl8pPr marL="34290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8pPr>
            <a:lvl9pPr marL="38862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9pPr>
          </a:lstStyle>
          <a:p>
            <a:pPr algn="l" eaLnBrk="1" hangingPunct="1">
              <a:spcBef>
                <a:spcPct val="50000"/>
              </a:spcBef>
            </a:pPr>
            <a:r>
              <a:rPr lang="en-GB" altLang="en-US">
                <a:latin typeface="Arial" charset="0"/>
              </a:rPr>
              <a:t>P(cancer) = 1%</a:t>
            </a:r>
            <a:endParaRPr lang="en-US" altLang="en-US">
              <a:latin typeface="Arial" charset="0"/>
            </a:endParaRPr>
          </a:p>
        </p:txBody>
      </p:sp>
      <p:sp>
        <p:nvSpPr>
          <p:cNvPr id="15371" name="Line 11"/>
          <p:cNvSpPr>
            <a:spLocks noChangeShapeType="1"/>
          </p:cNvSpPr>
          <p:nvPr/>
        </p:nvSpPr>
        <p:spPr bwMode="auto">
          <a:xfrm>
            <a:off x="1447800" y="4114800"/>
            <a:ext cx="533400" cy="76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5372" name="Text Box 12"/>
          <p:cNvSpPr txBox="1">
            <a:spLocks noChangeArrowheads="1"/>
          </p:cNvSpPr>
          <p:nvPr/>
        </p:nvSpPr>
        <p:spPr bwMode="auto">
          <a:xfrm>
            <a:off x="5791200" y="3581400"/>
            <a:ext cx="1905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itchFamily="-106" charset="0"/>
                <a:ea typeface="ＭＳ Ｐゴシック" pitchFamily="-106" charset="-128"/>
              </a:defRPr>
            </a:lvl1pPr>
            <a:lvl2pPr marL="742950" indent="-285750" eaLnBrk="0" hangingPunct="0">
              <a:defRPr>
                <a:solidFill>
                  <a:schemeClr val="tx1"/>
                </a:solidFill>
                <a:latin typeface="Tahoma" pitchFamily="-106" charset="0"/>
                <a:ea typeface="ＭＳ Ｐゴシック" pitchFamily="-106" charset="-128"/>
              </a:defRPr>
            </a:lvl2pPr>
            <a:lvl3pPr marL="1143000" indent="-228600" eaLnBrk="0" hangingPunct="0">
              <a:defRPr>
                <a:solidFill>
                  <a:schemeClr val="tx1"/>
                </a:solidFill>
                <a:latin typeface="Tahoma" pitchFamily="-106" charset="0"/>
                <a:ea typeface="ＭＳ Ｐゴシック" pitchFamily="-106" charset="-128"/>
              </a:defRPr>
            </a:lvl3pPr>
            <a:lvl4pPr marL="1600200" indent="-228600" eaLnBrk="0" hangingPunct="0">
              <a:defRPr>
                <a:solidFill>
                  <a:schemeClr val="tx1"/>
                </a:solidFill>
                <a:latin typeface="Tahoma" pitchFamily="-106" charset="0"/>
                <a:ea typeface="ＭＳ Ｐゴシック" pitchFamily="-106" charset="-128"/>
              </a:defRPr>
            </a:lvl4pPr>
            <a:lvl5pPr marL="2057400" indent="-228600" eaLnBrk="0" hangingPunct="0">
              <a:defRPr>
                <a:solidFill>
                  <a:schemeClr val="tx1"/>
                </a:solidFill>
                <a:latin typeface="Tahoma" pitchFamily="-106" charset="0"/>
                <a:ea typeface="ＭＳ Ｐゴシック" pitchFamily="-106" charset="-128"/>
              </a:defRPr>
            </a:lvl5pPr>
            <a:lvl6pPr marL="25146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6pPr>
            <a:lvl7pPr marL="29718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7pPr>
            <a:lvl8pPr marL="34290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8pPr>
            <a:lvl9pPr marL="38862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9pPr>
          </a:lstStyle>
          <a:p>
            <a:pPr algn="l" eaLnBrk="1" hangingPunct="1">
              <a:spcBef>
                <a:spcPct val="50000"/>
              </a:spcBef>
            </a:pPr>
            <a:r>
              <a:rPr lang="en-GB" altLang="en-US">
                <a:latin typeface="Arial" charset="0"/>
              </a:rPr>
              <a:t>P(cyst) = 30%</a:t>
            </a:r>
            <a:endParaRPr lang="en-US" altLang="en-US">
              <a:latin typeface="Arial" charset="0"/>
            </a:endParaRPr>
          </a:p>
        </p:txBody>
      </p:sp>
      <p:sp>
        <p:nvSpPr>
          <p:cNvPr id="15373" name="Line 13"/>
          <p:cNvSpPr>
            <a:spLocks noChangeShapeType="1"/>
          </p:cNvSpPr>
          <p:nvPr/>
        </p:nvSpPr>
        <p:spPr bwMode="auto">
          <a:xfrm flipV="1">
            <a:off x="5410200" y="3962400"/>
            <a:ext cx="533400" cy="76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5374" name="Text Box 14"/>
          <p:cNvSpPr txBox="1">
            <a:spLocks noChangeArrowheads="1"/>
          </p:cNvSpPr>
          <p:nvPr/>
        </p:nvSpPr>
        <p:spPr bwMode="auto">
          <a:xfrm>
            <a:off x="152400" y="5272088"/>
            <a:ext cx="18288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itchFamily="-106" charset="0"/>
                <a:ea typeface="ＭＳ Ｐゴシック" pitchFamily="-106" charset="-128"/>
              </a:defRPr>
            </a:lvl1pPr>
            <a:lvl2pPr marL="742950" indent="-285750" eaLnBrk="0" hangingPunct="0">
              <a:defRPr>
                <a:solidFill>
                  <a:schemeClr val="tx1"/>
                </a:solidFill>
                <a:latin typeface="Tahoma" pitchFamily="-106" charset="0"/>
                <a:ea typeface="ＭＳ Ｐゴシック" pitchFamily="-106" charset="-128"/>
              </a:defRPr>
            </a:lvl2pPr>
            <a:lvl3pPr marL="1143000" indent="-228600" eaLnBrk="0" hangingPunct="0">
              <a:defRPr>
                <a:solidFill>
                  <a:schemeClr val="tx1"/>
                </a:solidFill>
                <a:latin typeface="Tahoma" pitchFamily="-106" charset="0"/>
                <a:ea typeface="ＭＳ Ｐゴシック" pitchFamily="-106" charset="-128"/>
              </a:defRPr>
            </a:lvl3pPr>
            <a:lvl4pPr marL="1600200" indent="-228600" eaLnBrk="0" hangingPunct="0">
              <a:defRPr>
                <a:solidFill>
                  <a:schemeClr val="tx1"/>
                </a:solidFill>
                <a:latin typeface="Tahoma" pitchFamily="-106" charset="0"/>
                <a:ea typeface="ＭＳ Ｐゴシック" pitchFamily="-106" charset="-128"/>
              </a:defRPr>
            </a:lvl4pPr>
            <a:lvl5pPr marL="2057400" indent="-228600" eaLnBrk="0" hangingPunct="0">
              <a:defRPr>
                <a:solidFill>
                  <a:schemeClr val="tx1"/>
                </a:solidFill>
                <a:latin typeface="Tahoma" pitchFamily="-106" charset="0"/>
                <a:ea typeface="ＭＳ Ｐゴシック" pitchFamily="-106" charset="-128"/>
              </a:defRPr>
            </a:lvl5pPr>
            <a:lvl6pPr marL="25146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6pPr>
            <a:lvl7pPr marL="29718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7pPr>
            <a:lvl8pPr marL="34290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8pPr>
            <a:lvl9pPr marL="38862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9pPr>
          </a:lstStyle>
          <a:p>
            <a:pPr algn="l" eaLnBrk="1" hangingPunct="1">
              <a:spcBef>
                <a:spcPct val="50000"/>
              </a:spcBef>
            </a:pPr>
            <a:r>
              <a:rPr lang="en-GB" altLang="en-US">
                <a:latin typeface="Arial" charset="0"/>
              </a:rPr>
              <a:t>P(+test|cancer) = 80%</a:t>
            </a:r>
            <a:endParaRPr lang="en-US" altLang="en-US">
              <a:latin typeface="Arial" charset="0"/>
            </a:endParaRPr>
          </a:p>
        </p:txBody>
      </p:sp>
      <p:sp>
        <p:nvSpPr>
          <p:cNvPr id="15375" name="Line 15"/>
          <p:cNvSpPr>
            <a:spLocks noChangeShapeType="1"/>
          </p:cNvSpPr>
          <p:nvPr/>
        </p:nvSpPr>
        <p:spPr bwMode="auto">
          <a:xfrm flipV="1">
            <a:off x="1828800" y="5562600"/>
            <a:ext cx="83820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5376" name="Text Box 16"/>
          <p:cNvSpPr txBox="1">
            <a:spLocks noChangeArrowheads="1"/>
          </p:cNvSpPr>
          <p:nvPr/>
        </p:nvSpPr>
        <p:spPr bwMode="auto">
          <a:xfrm>
            <a:off x="5638800" y="5562600"/>
            <a:ext cx="2209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itchFamily="-106" charset="0"/>
                <a:ea typeface="ＭＳ Ｐゴシック" pitchFamily="-106" charset="-128"/>
              </a:defRPr>
            </a:lvl1pPr>
            <a:lvl2pPr marL="742950" indent="-285750" eaLnBrk="0" hangingPunct="0">
              <a:defRPr>
                <a:solidFill>
                  <a:schemeClr val="tx1"/>
                </a:solidFill>
                <a:latin typeface="Tahoma" pitchFamily="-106" charset="0"/>
                <a:ea typeface="ＭＳ Ｐゴシック" pitchFamily="-106" charset="-128"/>
              </a:defRPr>
            </a:lvl2pPr>
            <a:lvl3pPr marL="1143000" indent="-228600" eaLnBrk="0" hangingPunct="0">
              <a:defRPr>
                <a:solidFill>
                  <a:schemeClr val="tx1"/>
                </a:solidFill>
                <a:latin typeface="Tahoma" pitchFamily="-106" charset="0"/>
                <a:ea typeface="ＭＳ Ｐゴシック" pitchFamily="-106" charset="-128"/>
              </a:defRPr>
            </a:lvl3pPr>
            <a:lvl4pPr marL="1600200" indent="-228600" eaLnBrk="0" hangingPunct="0">
              <a:defRPr>
                <a:solidFill>
                  <a:schemeClr val="tx1"/>
                </a:solidFill>
                <a:latin typeface="Tahoma" pitchFamily="-106" charset="0"/>
                <a:ea typeface="ＭＳ Ｐゴシック" pitchFamily="-106" charset="-128"/>
              </a:defRPr>
            </a:lvl4pPr>
            <a:lvl5pPr marL="2057400" indent="-228600" eaLnBrk="0" hangingPunct="0">
              <a:defRPr>
                <a:solidFill>
                  <a:schemeClr val="tx1"/>
                </a:solidFill>
                <a:latin typeface="Tahoma" pitchFamily="-106" charset="0"/>
                <a:ea typeface="ＭＳ Ｐゴシック" pitchFamily="-106" charset="-128"/>
              </a:defRPr>
            </a:lvl5pPr>
            <a:lvl6pPr marL="25146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6pPr>
            <a:lvl7pPr marL="29718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7pPr>
            <a:lvl8pPr marL="34290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8pPr>
            <a:lvl9pPr marL="38862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9pPr>
          </a:lstStyle>
          <a:p>
            <a:pPr algn="l" eaLnBrk="1" hangingPunct="1">
              <a:spcBef>
                <a:spcPct val="50000"/>
              </a:spcBef>
            </a:pPr>
            <a:r>
              <a:rPr lang="en-GB" altLang="en-US">
                <a:latin typeface="Arial" charset="0"/>
              </a:rPr>
              <a:t>P(+test|cyst) = 50%</a:t>
            </a:r>
            <a:endParaRPr lang="en-US" altLang="en-US">
              <a:latin typeface="Arial" charset="0"/>
            </a:endParaRPr>
          </a:p>
        </p:txBody>
      </p:sp>
      <p:sp>
        <p:nvSpPr>
          <p:cNvPr id="15377" name="Line 17"/>
          <p:cNvSpPr>
            <a:spLocks noChangeShapeType="1"/>
          </p:cNvSpPr>
          <p:nvPr/>
        </p:nvSpPr>
        <p:spPr bwMode="auto">
          <a:xfrm>
            <a:off x="4800600" y="5410200"/>
            <a:ext cx="838200" cy="228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noFill/>
          <a:extLst>
            <a:ext uri="{909E8E84-426E-40DD-AFC4-6F175D3DCCD1}">
              <a14:hiddenFill xmlns:a14="http://schemas.microsoft.com/office/drawing/2010/main">
                <a:solidFill>
                  <a:srgbClr val="FFFFFF"/>
                </a:solidFill>
              </a14:hiddenFill>
            </a:ext>
          </a:extLst>
        </p:spPr>
        <p:txBody>
          <a:bodyPr/>
          <a:lstStyle/>
          <a:p>
            <a:r>
              <a:rPr lang="en-GB" altLang="en-US" sz="4000" smtClean="0">
                <a:effectLst/>
              </a:rPr>
              <a:t>Causal account</a:t>
            </a:r>
            <a:br>
              <a:rPr lang="en-GB" altLang="en-US" sz="4000" smtClean="0">
                <a:effectLst/>
              </a:rPr>
            </a:br>
            <a:endParaRPr lang="en-US" altLang="en-US" sz="3000" smtClean="0">
              <a:effectLst/>
            </a:endParaRPr>
          </a:p>
        </p:txBody>
      </p:sp>
      <p:sp>
        <p:nvSpPr>
          <p:cNvPr id="16387" name="Text Box 3"/>
          <p:cNvSpPr txBox="1">
            <a:spLocks noChangeArrowheads="1"/>
          </p:cNvSpPr>
          <p:nvPr/>
        </p:nvSpPr>
        <p:spPr bwMode="auto">
          <a:xfrm>
            <a:off x="2057400" y="4052888"/>
            <a:ext cx="1066800" cy="366712"/>
          </a:xfrm>
          <a:prstGeom prst="rect">
            <a:avLst/>
          </a:prstGeom>
          <a:solidFill>
            <a:srgbClr val="00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itchFamily="-106" charset="0"/>
                <a:ea typeface="ＭＳ Ｐゴシック" pitchFamily="-106" charset="-128"/>
              </a:defRPr>
            </a:lvl1pPr>
            <a:lvl2pPr marL="742950" indent="-285750" eaLnBrk="0" hangingPunct="0">
              <a:defRPr>
                <a:solidFill>
                  <a:schemeClr val="tx1"/>
                </a:solidFill>
                <a:latin typeface="Tahoma" pitchFamily="-106" charset="0"/>
                <a:ea typeface="ＭＳ Ｐゴシック" pitchFamily="-106" charset="-128"/>
              </a:defRPr>
            </a:lvl2pPr>
            <a:lvl3pPr marL="1143000" indent="-228600" eaLnBrk="0" hangingPunct="0">
              <a:defRPr>
                <a:solidFill>
                  <a:schemeClr val="tx1"/>
                </a:solidFill>
                <a:latin typeface="Tahoma" pitchFamily="-106" charset="0"/>
                <a:ea typeface="ＭＳ Ｐゴシック" pitchFamily="-106" charset="-128"/>
              </a:defRPr>
            </a:lvl3pPr>
            <a:lvl4pPr marL="1600200" indent="-228600" eaLnBrk="0" hangingPunct="0">
              <a:defRPr>
                <a:solidFill>
                  <a:schemeClr val="tx1"/>
                </a:solidFill>
                <a:latin typeface="Tahoma" pitchFamily="-106" charset="0"/>
                <a:ea typeface="ＭＳ Ｐゴシック" pitchFamily="-106" charset="-128"/>
              </a:defRPr>
            </a:lvl4pPr>
            <a:lvl5pPr marL="2057400" indent="-228600" eaLnBrk="0" hangingPunct="0">
              <a:defRPr>
                <a:solidFill>
                  <a:schemeClr val="tx1"/>
                </a:solidFill>
                <a:latin typeface="Tahoma" pitchFamily="-106" charset="0"/>
                <a:ea typeface="ＭＳ Ｐゴシック" pitchFamily="-106" charset="-128"/>
              </a:defRPr>
            </a:lvl5pPr>
            <a:lvl6pPr marL="25146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6pPr>
            <a:lvl7pPr marL="29718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7pPr>
            <a:lvl8pPr marL="34290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8pPr>
            <a:lvl9pPr marL="38862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9pPr>
          </a:lstStyle>
          <a:p>
            <a:pPr algn="l" eaLnBrk="1" hangingPunct="1">
              <a:spcBef>
                <a:spcPct val="50000"/>
              </a:spcBef>
            </a:pPr>
            <a:r>
              <a:rPr lang="en-GB" altLang="en-US">
                <a:solidFill>
                  <a:schemeClr val="bg1"/>
                </a:solidFill>
                <a:latin typeface="Arial" charset="0"/>
              </a:rPr>
              <a:t>Cancer</a:t>
            </a:r>
            <a:endParaRPr lang="en-US" altLang="en-US">
              <a:solidFill>
                <a:schemeClr val="bg1"/>
              </a:solidFill>
              <a:latin typeface="Arial" charset="0"/>
            </a:endParaRPr>
          </a:p>
        </p:txBody>
      </p:sp>
      <p:sp>
        <p:nvSpPr>
          <p:cNvPr id="16388" name="Text Box 4"/>
          <p:cNvSpPr txBox="1">
            <a:spLocks noChangeArrowheads="1"/>
          </p:cNvSpPr>
          <p:nvPr/>
        </p:nvSpPr>
        <p:spPr bwMode="auto">
          <a:xfrm>
            <a:off x="2895600" y="5272088"/>
            <a:ext cx="1828800" cy="366712"/>
          </a:xfrm>
          <a:prstGeom prst="rect">
            <a:avLst/>
          </a:prstGeom>
          <a:solidFill>
            <a:srgbClr val="00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itchFamily="-106" charset="0"/>
                <a:ea typeface="ＭＳ Ｐゴシック" pitchFamily="-106" charset="-128"/>
              </a:defRPr>
            </a:lvl1pPr>
            <a:lvl2pPr marL="742950" indent="-285750" eaLnBrk="0" hangingPunct="0">
              <a:defRPr>
                <a:solidFill>
                  <a:schemeClr val="tx1"/>
                </a:solidFill>
                <a:latin typeface="Tahoma" pitchFamily="-106" charset="0"/>
                <a:ea typeface="ＭＳ Ｐゴシック" pitchFamily="-106" charset="-128"/>
              </a:defRPr>
            </a:lvl2pPr>
            <a:lvl3pPr marL="1143000" indent="-228600" eaLnBrk="0" hangingPunct="0">
              <a:defRPr>
                <a:solidFill>
                  <a:schemeClr val="tx1"/>
                </a:solidFill>
                <a:latin typeface="Tahoma" pitchFamily="-106" charset="0"/>
                <a:ea typeface="ＭＳ Ｐゴシック" pitchFamily="-106" charset="-128"/>
              </a:defRPr>
            </a:lvl3pPr>
            <a:lvl4pPr marL="1600200" indent="-228600" eaLnBrk="0" hangingPunct="0">
              <a:defRPr>
                <a:solidFill>
                  <a:schemeClr val="tx1"/>
                </a:solidFill>
                <a:latin typeface="Tahoma" pitchFamily="-106" charset="0"/>
                <a:ea typeface="ＭＳ Ｐゴシック" pitchFamily="-106" charset="-128"/>
              </a:defRPr>
            </a:lvl4pPr>
            <a:lvl5pPr marL="2057400" indent="-228600" eaLnBrk="0" hangingPunct="0">
              <a:defRPr>
                <a:solidFill>
                  <a:schemeClr val="tx1"/>
                </a:solidFill>
                <a:latin typeface="Tahoma" pitchFamily="-106" charset="0"/>
                <a:ea typeface="ＭＳ Ｐゴシック" pitchFamily="-106" charset="-128"/>
              </a:defRPr>
            </a:lvl5pPr>
            <a:lvl6pPr marL="25146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6pPr>
            <a:lvl7pPr marL="29718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7pPr>
            <a:lvl8pPr marL="34290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8pPr>
            <a:lvl9pPr marL="38862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9pPr>
          </a:lstStyle>
          <a:p>
            <a:pPr algn="l" eaLnBrk="1" hangingPunct="1">
              <a:spcBef>
                <a:spcPct val="50000"/>
              </a:spcBef>
            </a:pPr>
            <a:r>
              <a:rPr lang="en-GB" altLang="en-US">
                <a:solidFill>
                  <a:schemeClr val="bg1"/>
                </a:solidFill>
                <a:latin typeface="Arial" charset="0"/>
              </a:rPr>
              <a:t>+ve Test Result</a:t>
            </a:r>
            <a:endParaRPr lang="en-US" altLang="en-US">
              <a:solidFill>
                <a:schemeClr val="bg1"/>
              </a:solidFill>
              <a:latin typeface="Arial" charset="0"/>
            </a:endParaRPr>
          </a:p>
        </p:txBody>
      </p:sp>
      <p:sp>
        <p:nvSpPr>
          <p:cNvPr id="16389" name="Line 5"/>
          <p:cNvSpPr>
            <a:spLocks noChangeShapeType="1"/>
          </p:cNvSpPr>
          <p:nvPr/>
        </p:nvSpPr>
        <p:spPr bwMode="auto">
          <a:xfrm>
            <a:off x="2819400" y="4495800"/>
            <a:ext cx="762000" cy="76200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16390" name="Text Box 6"/>
          <p:cNvSpPr txBox="1">
            <a:spLocks noChangeArrowheads="1"/>
          </p:cNvSpPr>
          <p:nvPr/>
        </p:nvSpPr>
        <p:spPr bwMode="auto">
          <a:xfrm>
            <a:off x="4495800" y="4038600"/>
            <a:ext cx="762000" cy="366713"/>
          </a:xfrm>
          <a:prstGeom prst="rect">
            <a:avLst/>
          </a:prstGeom>
          <a:solidFill>
            <a:srgbClr val="00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itchFamily="-106" charset="0"/>
                <a:ea typeface="ＭＳ Ｐゴシック" pitchFamily="-106" charset="-128"/>
              </a:defRPr>
            </a:lvl1pPr>
            <a:lvl2pPr marL="742950" indent="-285750" eaLnBrk="0" hangingPunct="0">
              <a:defRPr>
                <a:solidFill>
                  <a:schemeClr val="tx1"/>
                </a:solidFill>
                <a:latin typeface="Tahoma" pitchFamily="-106" charset="0"/>
                <a:ea typeface="ＭＳ Ｐゴシック" pitchFamily="-106" charset="-128"/>
              </a:defRPr>
            </a:lvl2pPr>
            <a:lvl3pPr marL="1143000" indent="-228600" eaLnBrk="0" hangingPunct="0">
              <a:defRPr>
                <a:solidFill>
                  <a:schemeClr val="tx1"/>
                </a:solidFill>
                <a:latin typeface="Tahoma" pitchFamily="-106" charset="0"/>
                <a:ea typeface="ＭＳ Ｐゴシック" pitchFamily="-106" charset="-128"/>
              </a:defRPr>
            </a:lvl3pPr>
            <a:lvl4pPr marL="1600200" indent="-228600" eaLnBrk="0" hangingPunct="0">
              <a:defRPr>
                <a:solidFill>
                  <a:schemeClr val="tx1"/>
                </a:solidFill>
                <a:latin typeface="Tahoma" pitchFamily="-106" charset="0"/>
                <a:ea typeface="ＭＳ Ｐゴシック" pitchFamily="-106" charset="-128"/>
              </a:defRPr>
            </a:lvl4pPr>
            <a:lvl5pPr marL="2057400" indent="-228600" eaLnBrk="0" hangingPunct="0">
              <a:defRPr>
                <a:solidFill>
                  <a:schemeClr val="tx1"/>
                </a:solidFill>
                <a:latin typeface="Tahoma" pitchFamily="-106" charset="0"/>
                <a:ea typeface="ＭＳ Ｐゴシック" pitchFamily="-106" charset="-128"/>
              </a:defRPr>
            </a:lvl5pPr>
            <a:lvl6pPr marL="25146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6pPr>
            <a:lvl7pPr marL="29718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7pPr>
            <a:lvl8pPr marL="34290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8pPr>
            <a:lvl9pPr marL="38862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9pPr>
          </a:lstStyle>
          <a:p>
            <a:pPr algn="l" eaLnBrk="1" hangingPunct="1">
              <a:spcBef>
                <a:spcPct val="50000"/>
              </a:spcBef>
            </a:pPr>
            <a:r>
              <a:rPr lang="en-GB" altLang="en-US">
                <a:solidFill>
                  <a:schemeClr val="bg1"/>
                </a:solidFill>
                <a:latin typeface="Arial" charset="0"/>
              </a:rPr>
              <a:t>Cyst</a:t>
            </a:r>
            <a:endParaRPr lang="en-US" altLang="en-US">
              <a:solidFill>
                <a:schemeClr val="bg1"/>
              </a:solidFill>
              <a:latin typeface="Arial" charset="0"/>
            </a:endParaRPr>
          </a:p>
        </p:txBody>
      </p:sp>
      <p:sp>
        <p:nvSpPr>
          <p:cNvPr id="16391" name="Line 7"/>
          <p:cNvSpPr>
            <a:spLocks noChangeShapeType="1"/>
          </p:cNvSpPr>
          <p:nvPr/>
        </p:nvSpPr>
        <p:spPr bwMode="auto">
          <a:xfrm flipH="1">
            <a:off x="3962400" y="4495800"/>
            <a:ext cx="838200" cy="76200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16392" name="Text Box 8"/>
          <p:cNvSpPr txBox="1">
            <a:spLocks noChangeArrowheads="1"/>
          </p:cNvSpPr>
          <p:nvPr/>
        </p:nvSpPr>
        <p:spPr bwMode="auto">
          <a:xfrm>
            <a:off x="2286000" y="6172200"/>
            <a:ext cx="4800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itchFamily="-106" charset="0"/>
                <a:ea typeface="ＭＳ Ｐゴシック" pitchFamily="-106" charset="-128"/>
              </a:defRPr>
            </a:lvl1pPr>
            <a:lvl2pPr marL="742950" indent="-285750" eaLnBrk="0" hangingPunct="0">
              <a:defRPr>
                <a:solidFill>
                  <a:schemeClr val="tx1"/>
                </a:solidFill>
                <a:latin typeface="Tahoma" pitchFamily="-106" charset="0"/>
                <a:ea typeface="ＭＳ Ｐゴシック" pitchFamily="-106" charset="-128"/>
              </a:defRPr>
            </a:lvl2pPr>
            <a:lvl3pPr marL="1143000" indent="-228600" eaLnBrk="0" hangingPunct="0">
              <a:defRPr>
                <a:solidFill>
                  <a:schemeClr val="tx1"/>
                </a:solidFill>
                <a:latin typeface="Tahoma" pitchFamily="-106" charset="0"/>
                <a:ea typeface="ＭＳ Ｐゴシック" pitchFamily="-106" charset="-128"/>
              </a:defRPr>
            </a:lvl3pPr>
            <a:lvl4pPr marL="1600200" indent="-228600" eaLnBrk="0" hangingPunct="0">
              <a:defRPr>
                <a:solidFill>
                  <a:schemeClr val="tx1"/>
                </a:solidFill>
                <a:latin typeface="Tahoma" pitchFamily="-106" charset="0"/>
                <a:ea typeface="ＭＳ Ｐゴシック" pitchFamily="-106" charset="-128"/>
              </a:defRPr>
            </a:lvl4pPr>
            <a:lvl5pPr marL="2057400" indent="-228600" eaLnBrk="0" hangingPunct="0">
              <a:defRPr>
                <a:solidFill>
                  <a:schemeClr val="tx1"/>
                </a:solidFill>
                <a:latin typeface="Tahoma" pitchFamily="-106" charset="0"/>
                <a:ea typeface="ＭＳ Ｐゴシック" pitchFamily="-106" charset="-128"/>
              </a:defRPr>
            </a:lvl5pPr>
            <a:lvl6pPr marL="25146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6pPr>
            <a:lvl7pPr marL="29718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7pPr>
            <a:lvl8pPr marL="34290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8pPr>
            <a:lvl9pPr marL="38862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9pPr>
          </a:lstStyle>
          <a:p>
            <a:pPr algn="l" eaLnBrk="1" hangingPunct="1">
              <a:spcBef>
                <a:spcPct val="50000"/>
              </a:spcBef>
            </a:pPr>
            <a:r>
              <a:rPr lang="en-GB" altLang="en-US" sz="2400">
                <a:solidFill>
                  <a:schemeClr val="tx2"/>
                </a:solidFill>
                <a:latin typeface="Arial" charset="0"/>
              </a:rPr>
              <a:t>Step 3. Bayesian inference</a:t>
            </a:r>
            <a:endParaRPr lang="en-US" altLang="en-US" sz="2400">
              <a:solidFill>
                <a:schemeClr val="tx2"/>
              </a:solidFill>
              <a:latin typeface="Arial" charset="0"/>
            </a:endParaRPr>
          </a:p>
        </p:txBody>
      </p:sp>
      <p:sp>
        <p:nvSpPr>
          <p:cNvPr id="16393" name="Text Box 9"/>
          <p:cNvSpPr txBox="1">
            <a:spLocks noChangeArrowheads="1"/>
          </p:cNvSpPr>
          <p:nvPr/>
        </p:nvSpPr>
        <p:spPr bwMode="auto">
          <a:xfrm>
            <a:off x="0" y="3733800"/>
            <a:ext cx="1905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itchFamily="-106" charset="0"/>
                <a:ea typeface="ＭＳ Ｐゴシック" pitchFamily="-106" charset="-128"/>
              </a:defRPr>
            </a:lvl1pPr>
            <a:lvl2pPr marL="742950" indent="-285750" eaLnBrk="0" hangingPunct="0">
              <a:defRPr>
                <a:solidFill>
                  <a:schemeClr val="tx1"/>
                </a:solidFill>
                <a:latin typeface="Tahoma" pitchFamily="-106" charset="0"/>
                <a:ea typeface="ＭＳ Ｐゴシック" pitchFamily="-106" charset="-128"/>
              </a:defRPr>
            </a:lvl2pPr>
            <a:lvl3pPr marL="1143000" indent="-228600" eaLnBrk="0" hangingPunct="0">
              <a:defRPr>
                <a:solidFill>
                  <a:schemeClr val="tx1"/>
                </a:solidFill>
                <a:latin typeface="Tahoma" pitchFamily="-106" charset="0"/>
                <a:ea typeface="ＭＳ Ｐゴシック" pitchFamily="-106" charset="-128"/>
              </a:defRPr>
            </a:lvl3pPr>
            <a:lvl4pPr marL="1600200" indent="-228600" eaLnBrk="0" hangingPunct="0">
              <a:defRPr>
                <a:solidFill>
                  <a:schemeClr val="tx1"/>
                </a:solidFill>
                <a:latin typeface="Tahoma" pitchFamily="-106" charset="0"/>
                <a:ea typeface="ＭＳ Ｐゴシック" pitchFamily="-106" charset="-128"/>
              </a:defRPr>
            </a:lvl4pPr>
            <a:lvl5pPr marL="2057400" indent="-228600" eaLnBrk="0" hangingPunct="0">
              <a:defRPr>
                <a:solidFill>
                  <a:schemeClr val="tx1"/>
                </a:solidFill>
                <a:latin typeface="Tahoma" pitchFamily="-106" charset="0"/>
                <a:ea typeface="ＭＳ Ｐゴシック" pitchFamily="-106" charset="-128"/>
              </a:defRPr>
            </a:lvl5pPr>
            <a:lvl6pPr marL="25146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6pPr>
            <a:lvl7pPr marL="29718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7pPr>
            <a:lvl8pPr marL="34290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8pPr>
            <a:lvl9pPr marL="38862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9pPr>
          </a:lstStyle>
          <a:p>
            <a:pPr algn="l" eaLnBrk="1" hangingPunct="1">
              <a:spcBef>
                <a:spcPct val="50000"/>
              </a:spcBef>
            </a:pPr>
            <a:r>
              <a:rPr lang="en-GB" altLang="en-US">
                <a:latin typeface="Arial" charset="0"/>
              </a:rPr>
              <a:t>P(cancer) = 1%</a:t>
            </a:r>
            <a:endParaRPr lang="en-US" altLang="en-US">
              <a:latin typeface="Arial" charset="0"/>
            </a:endParaRPr>
          </a:p>
        </p:txBody>
      </p:sp>
      <p:sp>
        <p:nvSpPr>
          <p:cNvPr id="16394" name="Line 10"/>
          <p:cNvSpPr>
            <a:spLocks noChangeShapeType="1"/>
          </p:cNvSpPr>
          <p:nvPr/>
        </p:nvSpPr>
        <p:spPr bwMode="auto">
          <a:xfrm>
            <a:off x="1447800" y="4114800"/>
            <a:ext cx="533400" cy="76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6395" name="Text Box 11"/>
          <p:cNvSpPr txBox="1">
            <a:spLocks noChangeArrowheads="1"/>
          </p:cNvSpPr>
          <p:nvPr/>
        </p:nvSpPr>
        <p:spPr bwMode="auto">
          <a:xfrm>
            <a:off x="5791200" y="3581400"/>
            <a:ext cx="1905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itchFamily="-106" charset="0"/>
                <a:ea typeface="ＭＳ Ｐゴシック" pitchFamily="-106" charset="-128"/>
              </a:defRPr>
            </a:lvl1pPr>
            <a:lvl2pPr marL="742950" indent="-285750" eaLnBrk="0" hangingPunct="0">
              <a:defRPr>
                <a:solidFill>
                  <a:schemeClr val="tx1"/>
                </a:solidFill>
                <a:latin typeface="Tahoma" pitchFamily="-106" charset="0"/>
                <a:ea typeface="ＭＳ Ｐゴシック" pitchFamily="-106" charset="-128"/>
              </a:defRPr>
            </a:lvl2pPr>
            <a:lvl3pPr marL="1143000" indent="-228600" eaLnBrk="0" hangingPunct="0">
              <a:defRPr>
                <a:solidFill>
                  <a:schemeClr val="tx1"/>
                </a:solidFill>
                <a:latin typeface="Tahoma" pitchFamily="-106" charset="0"/>
                <a:ea typeface="ＭＳ Ｐゴシック" pitchFamily="-106" charset="-128"/>
              </a:defRPr>
            </a:lvl3pPr>
            <a:lvl4pPr marL="1600200" indent="-228600" eaLnBrk="0" hangingPunct="0">
              <a:defRPr>
                <a:solidFill>
                  <a:schemeClr val="tx1"/>
                </a:solidFill>
                <a:latin typeface="Tahoma" pitchFamily="-106" charset="0"/>
                <a:ea typeface="ＭＳ Ｐゴシック" pitchFamily="-106" charset="-128"/>
              </a:defRPr>
            </a:lvl4pPr>
            <a:lvl5pPr marL="2057400" indent="-228600" eaLnBrk="0" hangingPunct="0">
              <a:defRPr>
                <a:solidFill>
                  <a:schemeClr val="tx1"/>
                </a:solidFill>
                <a:latin typeface="Tahoma" pitchFamily="-106" charset="0"/>
                <a:ea typeface="ＭＳ Ｐゴシック" pitchFamily="-106" charset="-128"/>
              </a:defRPr>
            </a:lvl5pPr>
            <a:lvl6pPr marL="25146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6pPr>
            <a:lvl7pPr marL="29718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7pPr>
            <a:lvl8pPr marL="34290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8pPr>
            <a:lvl9pPr marL="38862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9pPr>
          </a:lstStyle>
          <a:p>
            <a:pPr algn="l" eaLnBrk="1" hangingPunct="1">
              <a:spcBef>
                <a:spcPct val="50000"/>
              </a:spcBef>
            </a:pPr>
            <a:r>
              <a:rPr lang="en-GB" altLang="en-US">
                <a:latin typeface="Arial" charset="0"/>
              </a:rPr>
              <a:t>P(cyst) = 30%</a:t>
            </a:r>
            <a:endParaRPr lang="en-US" altLang="en-US">
              <a:latin typeface="Arial" charset="0"/>
            </a:endParaRPr>
          </a:p>
        </p:txBody>
      </p:sp>
      <p:sp>
        <p:nvSpPr>
          <p:cNvPr id="16396" name="Line 12"/>
          <p:cNvSpPr>
            <a:spLocks noChangeShapeType="1"/>
          </p:cNvSpPr>
          <p:nvPr/>
        </p:nvSpPr>
        <p:spPr bwMode="auto">
          <a:xfrm flipV="1">
            <a:off x="5410200" y="3962400"/>
            <a:ext cx="533400" cy="76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6397" name="Text Box 13"/>
          <p:cNvSpPr txBox="1">
            <a:spLocks noChangeArrowheads="1"/>
          </p:cNvSpPr>
          <p:nvPr/>
        </p:nvSpPr>
        <p:spPr bwMode="auto">
          <a:xfrm>
            <a:off x="152400" y="5272088"/>
            <a:ext cx="18288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itchFamily="-106" charset="0"/>
                <a:ea typeface="ＭＳ Ｐゴシック" pitchFamily="-106" charset="-128"/>
              </a:defRPr>
            </a:lvl1pPr>
            <a:lvl2pPr marL="742950" indent="-285750" eaLnBrk="0" hangingPunct="0">
              <a:defRPr>
                <a:solidFill>
                  <a:schemeClr val="tx1"/>
                </a:solidFill>
                <a:latin typeface="Tahoma" pitchFamily="-106" charset="0"/>
                <a:ea typeface="ＭＳ Ｐゴシック" pitchFamily="-106" charset="-128"/>
              </a:defRPr>
            </a:lvl2pPr>
            <a:lvl3pPr marL="1143000" indent="-228600" eaLnBrk="0" hangingPunct="0">
              <a:defRPr>
                <a:solidFill>
                  <a:schemeClr val="tx1"/>
                </a:solidFill>
                <a:latin typeface="Tahoma" pitchFamily="-106" charset="0"/>
                <a:ea typeface="ＭＳ Ｐゴシック" pitchFamily="-106" charset="-128"/>
              </a:defRPr>
            </a:lvl3pPr>
            <a:lvl4pPr marL="1600200" indent="-228600" eaLnBrk="0" hangingPunct="0">
              <a:defRPr>
                <a:solidFill>
                  <a:schemeClr val="tx1"/>
                </a:solidFill>
                <a:latin typeface="Tahoma" pitchFamily="-106" charset="0"/>
                <a:ea typeface="ＭＳ Ｐゴシック" pitchFamily="-106" charset="-128"/>
              </a:defRPr>
            </a:lvl4pPr>
            <a:lvl5pPr marL="2057400" indent="-228600" eaLnBrk="0" hangingPunct="0">
              <a:defRPr>
                <a:solidFill>
                  <a:schemeClr val="tx1"/>
                </a:solidFill>
                <a:latin typeface="Tahoma" pitchFamily="-106" charset="0"/>
                <a:ea typeface="ＭＳ Ｐゴシック" pitchFamily="-106" charset="-128"/>
              </a:defRPr>
            </a:lvl5pPr>
            <a:lvl6pPr marL="25146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6pPr>
            <a:lvl7pPr marL="29718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7pPr>
            <a:lvl8pPr marL="34290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8pPr>
            <a:lvl9pPr marL="38862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9pPr>
          </a:lstStyle>
          <a:p>
            <a:pPr algn="l" eaLnBrk="1" hangingPunct="1">
              <a:spcBef>
                <a:spcPct val="50000"/>
              </a:spcBef>
            </a:pPr>
            <a:r>
              <a:rPr lang="en-GB" altLang="en-US">
                <a:latin typeface="Arial" charset="0"/>
              </a:rPr>
              <a:t>P(+test|cancer) = 80%</a:t>
            </a:r>
            <a:endParaRPr lang="en-US" altLang="en-US">
              <a:latin typeface="Arial" charset="0"/>
            </a:endParaRPr>
          </a:p>
        </p:txBody>
      </p:sp>
      <p:sp>
        <p:nvSpPr>
          <p:cNvPr id="16398" name="Line 14"/>
          <p:cNvSpPr>
            <a:spLocks noChangeShapeType="1"/>
          </p:cNvSpPr>
          <p:nvPr/>
        </p:nvSpPr>
        <p:spPr bwMode="auto">
          <a:xfrm flipV="1">
            <a:off x="1828800" y="5562600"/>
            <a:ext cx="83820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6399" name="Text Box 15"/>
          <p:cNvSpPr txBox="1">
            <a:spLocks noChangeArrowheads="1"/>
          </p:cNvSpPr>
          <p:nvPr/>
        </p:nvSpPr>
        <p:spPr bwMode="auto">
          <a:xfrm>
            <a:off x="5638800" y="5562600"/>
            <a:ext cx="2209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itchFamily="-106" charset="0"/>
                <a:ea typeface="ＭＳ Ｐゴシック" pitchFamily="-106" charset="-128"/>
              </a:defRPr>
            </a:lvl1pPr>
            <a:lvl2pPr marL="742950" indent="-285750" eaLnBrk="0" hangingPunct="0">
              <a:defRPr>
                <a:solidFill>
                  <a:schemeClr val="tx1"/>
                </a:solidFill>
                <a:latin typeface="Tahoma" pitchFamily="-106" charset="0"/>
                <a:ea typeface="ＭＳ Ｐゴシック" pitchFamily="-106" charset="-128"/>
              </a:defRPr>
            </a:lvl2pPr>
            <a:lvl3pPr marL="1143000" indent="-228600" eaLnBrk="0" hangingPunct="0">
              <a:defRPr>
                <a:solidFill>
                  <a:schemeClr val="tx1"/>
                </a:solidFill>
                <a:latin typeface="Tahoma" pitchFamily="-106" charset="0"/>
                <a:ea typeface="ＭＳ Ｐゴシック" pitchFamily="-106" charset="-128"/>
              </a:defRPr>
            </a:lvl3pPr>
            <a:lvl4pPr marL="1600200" indent="-228600" eaLnBrk="0" hangingPunct="0">
              <a:defRPr>
                <a:solidFill>
                  <a:schemeClr val="tx1"/>
                </a:solidFill>
                <a:latin typeface="Tahoma" pitchFamily="-106" charset="0"/>
                <a:ea typeface="ＭＳ Ｐゴシック" pitchFamily="-106" charset="-128"/>
              </a:defRPr>
            </a:lvl4pPr>
            <a:lvl5pPr marL="2057400" indent="-228600" eaLnBrk="0" hangingPunct="0">
              <a:defRPr>
                <a:solidFill>
                  <a:schemeClr val="tx1"/>
                </a:solidFill>
                <a:latin typeface="Tahoma" pitchFamily="-106" charset="0"/>
                <a:ea typeface="ＭＳ Ｐゴシック" pitchFamily="-106" charset="-128"/>
              </a:defRPr>
            </a:lvl5pPr>
            <a:lvl6pPr marL="25146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6pPr>
            <a:lvl7pPr marL="29718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7pPr>
            <a:lvl8pPr marL="34290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8pPr>
            <a:lvl9pPr marL="38862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9pPr>
          </a:lstStyle>
          <a:p>
            <a:pPr algn="l" eaLnBrk="1" hangingPunct="1">
              <a:spcBef>
                <a:spcPct val="50000"/>
              </a:spcBef>
            </a:pPr>
            <a:r>
              <a:rPr lang="en-GB" altLang="en-US">
                <a:latin typeface="Arial" charset="0"/>
              </a:rPr>
              <a:t>P(+test|cyst) = 50%</a:t>
            </a:r>
            <a:endParaRPr lang="en-US" altLang="en-US">
              <a:latin typeface="Arial" charset="0"/>
            </a:endParaRPr>
          </a:p>
        </p:txBody>
      </p:sp>
      <p:sp>
        <p:nvSpPr>
          <p:cNvPr id="16400" name="Line 16"/>
          <p:cNvSpPr>
            <a:spLocks noChangeShapeType="1"/>
          </p:cNvSpPr>
          <p:nvPr/>
        </p:nvSpPr>
        <p:spPr bwMode="auto">
          <a:xfrm>
            <a:off x="4800600" y="5410200"/>
            <a:ext cx="838200" cy="228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grpSp>
        <p:nvGrpSpPr>
          <p:cNvPr id="2" name="Group 17"/>
          <p:cNvGrpSpPr>
            <a:grpSpLocks/>
          </p:cNvGrpSpPr>
          <p:nvPr/>
        </p:nvGrpSpPr>
        <p:grpSpPr bwMode="auto">
          <a:xfrm>
            <a:off x="381000" y="1600200"/>
            <a:ext cx="8382000" cy="1192213"/>
            <a:chOff x="240" y="1008"/>
            <a:chExt cx="5280" cy="751"/>
          </a:xfrm>
        </p:grpSpPr>
        <p:sp>
          <p:nvSpPr>
            <p:cNvPr id="16405" name="Text Box 18"/>
            <p:cNvSpPr txBox="1">
              <a:spLocks noChangeArrowheads="1"/>
            </p:cNvSpPr>
            <p:nvPr/>
          </p:nvSpPr>
          <p:spPr bwMode="auto">
            <a:xfrm>
              <a:off x="240" y="1008"/>
              <a:ext cx="5280" cy="7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itchFamily="-106" charset="0"/>
                  <a:ea typeface="ＭＳ Ｐゴシック" pitchFamily="-106" charset="-128"/>
                </a:defRPr>
              </a:lvl1pPr>
              <a:lvl2pPr marL="742950" indent="-285750" eaLnBrk="0" hangingPunct="0">
                <a:defRPr>
                  <a:solidFill>
                    <a:schemeClr val="tx1"/>
                  </a:solidFill>
                  <a:latin typeface="Tahoma" pitchFamily="-106" charset="0"/>
                  <a:ea typeface="ＭＳ Ｐゴシック" pitchFamily="-106" charset="-128"/>
                </a:defRPr>
              </a:lvl2pPr>
              <a:lvl3pPr marL="1143000" indent="-228600" eaLnBrk="0" hangingPunct="0">
                <a:defRPr>
                  <a:solidFill>
                    <a:schemeClr val="tx1"/>
                  </a:solidFill>
                  <a:latin typeface="Tahoma" pitchFamily="-106" charset="0"/>
                  <a:ea typeface="ＭＳ Ｐゴシック" pitchFamily="-106" charset="-128"/>
                </a:defRPr>
              </a:lvl3pPr>
              <a:lvl4pPr marL="1600200" indent="-228600" eaLnBrk="0" hangingPunct="0">
                <a:defRPr>
                  <a:solidFill>
                    <a:schemeClr val="tx1"/>
                  </a:solidFill>
                  <a:latin typeface="Tahoma" pitchFamily="-106" charset="0"/>
                  <a:ea typeface="ＭＳ Ｐゴシック" pitchFamily="-106" charset="-128"/>
                </a:defRPr>
              </a:lvl4pPr>
              <a:lvl5pPr marL="2057400" indent="-228600" eaLnBrk="0" hangingPunct="0">
                <a:defRPr>
                  <a:solidFill>
                    <a:schemeClr val="tx1"/>
                  </a:solidFill>
                  <a:latin typeface="Tahoma" pitchFamily="-106" charset="0"/>
                  <a:ea typeface="ＭＳ Ｐゴシック" pitchFamily="-106" charset="-128"/>
                </a:defRPr>
              </a:lvl5pPr>
              <a:lvl6pPr marL="25146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6pPr>
              <a:lvl7pPr marL="29718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7pPr>
              <a:lvl8pPr marL="34290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8pPr>
              <a:lvl9pPr marL="38862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9pPr>
            </a:lstStyle>
            <a:p>
              <a:pPr algn="l" eaLnBrk="1" hangingPunct="1">
                <a:spcBef>
                  <a:spcPct val="50000"/>
                </a:spcBef>
              </a:pPr>
              <a:r>
                <a:rPr lang="en-GB" altLang="en-US">
                  <a:solidFill>
                    <a:schemeClr val="tx2"/>
                  </a:solidFill>
                  <a:latin typeface="Arial" charset="0"/>
                </a:rPr>
                <a:t>P(cancer|+test) =                  P(cancer) x P(+test|cancer) </a:t>
              </a:r>
            </a:p>
            <a:p>
              <a:pPr algn="l" eaLnBrk="1" hangingPunct="1">
                <a:spcBef>
                  <a:spcPct val="50000"/>
                </a:spcBef>
              </a:pPr>
              <a:r>
                <a:rPr lang="en-GB" altLang="en-US">
                  <a:solidFill>
                    <a:schemeClr val="tx2"/>
                  </a:solidFill>
                  <a:latin typeface="Arial" charset="0"/>
                </a:rPr>
                <a:t>		P(cancer) x P(+test|cancer) +   P(cyst) x P(+test|cyst)</a:t>
              </a:r>
            </a:p>
            <a:p>
              <a:pPr algn="l" eaLnBrk="1" hangingPunct="1">
                <a:spcBef>
                  <a:spcPct val="50000"/>
                </a:spcBef>
              </a:pPr>
              <a:endParaRPr lang="en-US" altLang="en-US">
                <a:solidFill>
                  <a:schemeClr val="tx2"/>
                </a:solidFill>
                <a:latin typeface="Arial" charset="0"/>
              </a:endParaRPr>
            </a:p>
          </p:txBody>
        </p:sp>
        <p:sp>
          <p:nvSpPr>
            <p:cNvPr id="16406" name="Line 19"/>
            <p:cNvSpPr>
              <a:spLocks noChangeShapeType="1"/>
            </p:cNvSpPr>
            <p:nvPr/>
          </p:nvSpPr>
          <p:spPr bwMode="auto">
            <a:xfrm>
              <a:off x="1440" y="1248"/>
              <a:ext cx="3360" cy="0"/>
            </a:xfrm>
            <a:prstGeom prst="line">
              <a:avLst/>
            </a:prstGeom>
            <a:noFill/>
            <a:ln w="9525">
              <a:solidFill>
                <a:schemeClr val="tx2"/>
              </a:solidFill>
              <a:round/>
              <a:headEnd/>
              <a:tailEnd/>
            </a:ln>
            <a:extLst>
              <a:ext uri="{909E8E84-426E-40DD-AFC4-6F175D3DCCD1}">
                <a14:hiddenFill xmlns:a14="http://schemas.microsoft.com/office/drawing/2010/main">
                  <a:noFill/>
                </a14:hiddenFill>
              </a:ext>
            </a:extLst>
          </p:spPr>
          <p:txBody>
            <a:bodyPr/>
            <a:lstStyle/>
            <a:p>
              <a:endParaRPr lang="en-GB"/>
            </a:p>
          </p:txBody>
        </p:sp>
      </p:grpSp>
      <p:grpSp>
        <p:nvGrpSpPr>
          <p:cNvPr id="3" name="Group 20"/>
          <p:cNvGrpSpPr>
            <a:grpSpLocks/>
          </p:cNvGrpSpPr>
          <p:nvPr/>
        </p:nvGrpSpPr>
        <p:grpSpPr bwMode="auto">
          <a:xfrm>
            <a:off x="381000" y="2541588"/>
            <a:ext cx="8382000" cy="1192212"/>
            <a:chOff x="240" y="1601"/>
            <a:chExt cx="5280" cy="751"/>
          </a:xfrm>
        </p:grpSpPr>
        <p:sp>
          <p:nvSpPr>
            <p:cNvPr id="16403" name="Text Box 21"/>
            <p:cNvSpPr txBox="1">
              <a:spLocks noChangeArrowheads="1"/>
            </p:cNvSpPr>
            <p:nvPr/>
          </p:nvSpPr>
          <p:spPr bwMode="auto">
            <a:xfrm>
              <a:off x="240" y="1601"/>
              <a:ext cx="5280" cy="7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itchFamily="-106" charset="0"/>
                  <a:ea typeface="ＭＳ Ｐゴシック" pitchFamily="-106" charset="-128"/>
                </a:defRPr>
              </a:lvl1pPr>
              <a:lvl2pPr marL="742950" indent="-285750" eaLnBrk="0" hangingPunct="0">
                <a:defRPr>
                  <a:solidFill>
                    <a:schemeClr val="tx1"/>
                  </a:solidFill>
                  <a:latin typeface="Tahoma" pitchFamily="-106" charset="0"/>
                  <a:ea typeface="ＭＳ Ｐゴシック" pitchFamily="-106" charset="-128"/>
                </a:defRPr>
              </a:lvl2pPr>
              <a:lvl3pPr marL="1143000" indent="-228600" eaLnBrk="0" hangingPunct="0">
                <a:defRPr>
                  <a:solidFill>
                    <a:schemeClr val="tx1"/>
                  </a:solidFill>
                  <a:latin typeface="Tahoma" pitchFamily="-106" charset="0"/>
                  <a:ea typeface="ＭＳ Ｐゴシック" pitchFamily="-106" charset="-128"/>
                </a:defRPr>
              </a:lvl3pPr>
              <a:lvl4pPr marL="1600200" indent="-228600" eaLnBrk="0" hangingPunct="0">
                <a:defRPr>
                  <a:solidFill>
                    <a:schemeClr val="tx1"/>
                  </a:solidFill>
                  <a:latin typeface="Tahoma" pitchFamily="-106" charset="0"/>
                  <a:ea typeface="ＭＳ Ｐゴシック" pitchFamily="-106" charset="-128"/>
                </a:defRPr>
              </a:lvl4pPr>
              <a:lvl5pPr marL="2057400" indent="-228600" eaLnBrk="0" hangingPunct="0">
                <a:defRPr>
                  <a:solidFill>
                    <a:schemeClr val="tx1"/>
                  </a:solidFill>
                  <a:latin typeface="Tahoma" pitchFamily="-106" charset="0"/>
                  <a:ea typeface="ＭＳ Ｐゴシック" pitchFamily="-106" charset="-128"/>
                </a:defRPr>
              </a:lvl5pPr>
              <a:lvl6pPr marL="25146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6pPr>
              <a:lvl7pPr marL="29718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7pPr>
              <a:lvl8pPr marL="34290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8pPr>
              <a:lvl9pPr marL="38862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9pPr>
            </a:lstStyle>
            <a:p>
              <a:pPr algn="l" eaLnBrk="1" hangingPunct="1">
                <a:spcBef>
                  <a:spcPct val="50000"/>
                </a:spcBef>
              </a:pPr>
              <a:r>
                <a:rPr lang="en-GB" altLang="en-US">
                  <a:solidFill>
                    <a:schemeClr val="tx2"/>
                  </a:solidFill>
                  <a:latin typeface="Arial" charset="0"/>
                </a:rPr>
                <a:t>P(cancer|+test) =                  1% x 80%               =   5%</a:t>
              </a:r>
            </a:p>
            <a:p>
              <a:pPr algn="l" eaLnBrk="1" hangingPunct="1">
                <a:spcBef>
                  <a:spcPct val="50000"/>
                </a:spcBef>
              </a:pPr>
              <a:r>
                <a:rPr lang="en-GB" altLang="en-US">
                  <a:solidFill>
                    <a:schemeClr val="tx2"/>
                  </a:solidFill>
                  <a:latin typeface="Arial" charset="0"/>
                </a:rPr>
                <a:t>		    1% x 80% +   30% x 50%</a:t>
              </a:r>
            </a:p>
            <a:p>
              <a:pPr algn="l" eaLnBrk="1" hangingPunct="1">
                <a:spcBef>
                  <a:spcPct val="50000"/>
                </a:spcBef>
              </a:pPr>
              <a:endParaRPr lang="en-US" altLang="en-US">
                <a:solidFill>
                  <a:schemeClr val="tx2"/>
                </a:solidFill>
                <a:latin typeface="Arial" charset="0"/>
              </a:endParaRPr>
            </a:p>
          </p:txBody>
        </p:sp>
        <p:sp>
          <p:nvSpPr>
            <p:cNvPr id="16404" name="Line 22"/>
            <p:cNvSpPr>
              <a:spLocks noChangeShapeType="1"/>
            </p:cNvSpPr>
            <p:nvPr/>
          </p:nvSpPr>
          <p:spPr bwMode="auto">
            <a:xfrm>
              <a:off x="1536" y="1824"/>
              <a:ext cx="1776" cy="0"/>
            </a:xfrm>
            <a:prstGeom prst="line">
              <a:avLst/>
            </a:prstGeom>
            <a:noFill/>
            <a:ln w="9525">
              <a:solidFill>
                <a:schemeClr val="tx2"/>
              </a:solidFill>
              <a:round/>
              <a:headEnd/>
              <a:tailEnd/>
            </a:ln>
            <a:extLst>
              <a:ext uri="{909E8E84-426E-40DD-AFC4-6F175D3DCCD1}">
                <a14:hiddenFill xmlns:a14="http://schemas.microsoft.com/office/drawing/2010/main">
                  <a:noFill/>
                </a14:hiddenFill>
              </a:ext>
            </a:extLst>
          </p:spPr>
          <p:txBody>
            <a:bodyPr/>
            <a:lstStyle/>
            <a:p>
              <a:endParaRPr lang="en-GB"/>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noFill/>
          <a:extLst>
            <a:ext uri="{909E8E84-426E-40DD-AFC4-6F175D3DCCD1}">
              <a14:hiddenFill xmlns:a14="http://schemas.microsoft.com/office/drawing/2010/main">
                <a:solidFill>
                  <a:srgbClr val="FFFFFF"/>
                </a:solidFill>
              </a14:hiddenFill>
            </a:ext>
          </a:extLst>
        </p:spPr>
        <p:txBody>
          <a:bodyPr/>
          <a:lstStyle/>
          <a:p>
            <a:r>
              <a:rPr lang="en-GB" altLang="en-US" smtClean="0">
                <a:effectLst/>
              </a:rPr>
              <a:t>Results</a:t>
            </a:r>
            <a:endParaRPr lang="en-US" altLang="en-US" smtClean="0">
              <a:effectLst/>
            </a:endParaRPr>
          </a:p>
        </p:txBody>
      </p:sp>
      <p:sp>
        <p:nvSpPr>
          <p:cNvPr id="17411"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Lst>
        </p:spPr>
        <p:txBody>
          <a:bodyPr/>
          <a:lstStyle/>
          <a:p>
            <a:r>
              <a:rPr lang="en-GB" altLang="en-US" sz="3000" smtClean="0">
                <a:effectLst/>
              </a:rPr>
              <a:t>Benign cyst vs. false positive scenarios</a:t>
            </a:r>
          </a:p>
          <a:p>
            <a:pPr lvl="1"/>
            <a:r>
              <a:rPr lang="en-GB" altLang="en-US" sz="2600" smtClean="0">
                <a:effectLst/>
              </a:rPr>
              <a:t>Correct responses    43% vs 16%</a:t>
            </a:r>
          </a:p>
          <a:p>
            <a:pPr lvl="1"/>
            <a:r>
              <a:rPr lang="en-GB" altLang="en-US" sz="2600" smtClean="0">
                <a:effectLst/>
              </a:rPr>
              <a:t>Base-rate neglect      4% vs 28%</a:t>
            </a:r>
          </a:p>
          <a:p>
            <a:endParaRPr lang="en-GB" altLang="en-US" sz="2600" smtClean="0">
              <a:effectLst/>
            </a:endParaRPr>
          </a:p>
          <a:p>
            <a:r>
              <a:rPr lang="en-GB" altLang="en-US" sz="3000" smtClean="0">
                <a:effectLst/>
              </a:rPr>
              <a:t>Before inference people construct causal models, and need to fit parameter values to these models</a:t>
            </a:r>
          </a:p>
          <a:p>
            <a:r>
              <a:rPr lang="en-GB" altLang="en-US" sz="3000" smtClean="0">
                <a:effectLst/>
              </a:rPr>
              <a:t>The Benign cyst scenario facilitates this, whereas the false positive scenario inhibits it  </a:t>
            </a:r>
            <a:endParaRPr lang="en-US" altLang="en-US" sz="3000" smtClean="0">
              <a:effectLst/>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noFill/>
          <a:extLst>
            <a:ext uri="{909E8E84-426E-40DD-AFC4-6F175D3DCCD1}">
              <a14:hiddenFill xmlns:a14="http://schemas.microsoft.com/office/drawing/2010/main">
                <a:solidFill>
                  <a:srgbClr val="FFFFFF"/>
                </a:solidFill>
              </a14:hiddenFill>
            </a:ext>
          </a:extLst>
        </p:spPr>
        <p:txBody>
          <a:bodyPr/>
          <a:lstStyle/>
          <a:p>
            <a:r>
              <a:rPr lang="en-GB" altLang="en-US" sz="4100" smtClean="0">
                <a:effectLst/>
              </a:rPr>
              <a:t>Extension to other areas of probability judgment?</a:t>
            </a:r>
            <a:endParaRPr lang="en-US" altLang="en-US" sz="4100" smtClean="0">
              <a:effectLst/>
            </a:endParaRPr>
          </a:p>
        </p:txBody>
      </p:sp>
      <p:sp>
        <p:nvSpPr>
          <p:cNvPr id="118787" name="Rectangle 3"/>
          <p:cNvSpPr>
            <a:spLocks noGrp="1" noChangeArrowheads="1"/>
          </p:cNvSpPr>
          <p:nvPr>
            <p:ph type="body" idx="1"/>
          </p:nvPr>
        </p:nvSpPr>
        <p:spPr>
          <a:xfrm>
            <a:off x="457200" y="1827213"/>
            <a:ext cx="8229600" cy="4268787"/>
          </a:xfrm>
          <a:noFill/>
          <a:extLst>
            <a:ext uri="{909E8E84-426E-40DD-AFC4-6F175D3DCCD1}">
              <a14:hiddenFill xmlns:a14="http://schemas.microsoft.com/office/drawing/2010/main">
                <a:solidFill>
                  <a:srgbClr val="FFFFFF"/>
                </a:solidFill>
              </a14:hiddenFill>
            </a:ext>
          </a:extLst>
        </p:spPr>
        <p:txBody>
          <a:bodyPr/>
          <a:lstStyle/>
          <a:p>
            <a:r>
              <a:rPr lang="en-GB" altLang="en-US" sz="2600" smtClean="0">
                <a:effectLst/>
              </a:rPr>
              <a:t>Asymmetry in inference</a:t>
            </a:r>
          </a:p>
          <a:p>
            <a:pPr lvl="1"/>
            <a:r>
              <a:rPr lang="en-GB" altLang="en-US" sz="2200" smtClean="0">
                <a:effectLst/>
              </a:rPr>
              <a:t>Easier to predict effects from causes than vice-versa (in latter case need to consider alternative causes, and use Bayes rule)</a:t>
            </a:r>
          </a:p>
          <a:p>
            <a:r>
              <a:rPr lang="en-GB" altLang="en-US" sz="2600" smtClean="0">
                <a:effectLst/>
              </a:rPr>
              <a:t>General tendency to see evidence for causal mechanisms in random data</a:t>
            </a:r>
          </a:p>
          <a:p>
            <a:pPr lvl="1"/>
            <a:r>
              <a:rPr lang="en-GB" altLang="en-US" sz="2200" smtClean="0">
                <a:effectLst/>
              </a:rPr>
              <a:t>Hot-hand fallacy </a:t>
            </a:r>
          </a:p>
          <a:p>
            <a:pPr lvl="1"/>
            <a:r>
              <a:rPr lang="en-GB" altLang="en-US" sz="2200" smtClean="0">
                <a:effectLst/>
              </a:rPr>
              <a:t>Gambler’s fallacy (chance as a self-correcting process)</a:t>
            </a:r>
          </a:p>
          <a:p>
            <a:r>
              <a:rPr lang="en-GB" altLang="en-US" sz="2600" smtClean="0">
                <a:effectLst/>
              </a:rPr>
              <a:t>Cascaded inference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878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8787">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18787">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18787">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18787">
                                            <p:txEl>
                                              <p:pRg st="4" end="4"/>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1878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8787"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4000" b="1" smtClean="0"/>
              <a:t>Counterfactual reasoning</a:t>
            </a:r>
          </a:p>
        </p:txBody>
      </p:sp>
      <p:sp>
        <p:nvSpPr>
          <p:cNvPr id="3" name="Content Placeholder 2"/>
          <p:cNvSpPr>
            <a:spLocks noGrp="1"/>
          </p:cNvSpPr>
          <p:nvPr>
            <p:ph idx="1"/>
          </p:nvPr>
        </p:nvSpPr>
        <p:spPr/>
        <p:txBody>
          <a:bodyPr/>
          <a:lstStyle/>
          <a:p>
            <a:r>
              <a:rPr lang="en-US" altLang="en-US" sz="2800" smtClean="0"/>
              <a:t>Close link between causal and counterfactual thinking</a:t>
            </a:r>
          </a:p>
          <a:p>
            <a:r>
              <a:rPr lang="en-GB" altLang="en-US" sz="2800" smtClean="0"/>
              <a:t>Psychological accounts of counterfactual reasoning</a:t>
            </a:r>
          </a:p>
          <a:p>
            <a:pPr lvl="1"/>
            <a:r>
              <a:rPr lang="en-GB" altLang="en-US" sz="2400" smtClean="0"/>
              <a:t>Mental logic</a:t>
            </a:r>
          </a:p>
          <a:p>
            <a:pPr lvl="1"/>
            <a:r>
              <a:rPr lang="en-GB" altLang="en-US" sz="2400" smtClean="0"/>
              <a:t>Mental models (</a:t>
            </a:r>
            <a:r>
              <a:rPr lang="en-GB" altLang="en-US" sz="2400" smtClean="0">
                <a:effectLst/>
              </a:rPr>
              <a:t>Johnson-Laird, 2001)</a:t>
            </a:r>
            <a:endParaRPr lang="en-GB" altLang="en-US" sz="2400" smtClean="0"/>
          </a:p>
          <a:p>
            <a:pPr lvl="1"/>
            <a:r>
              <a:rPr lang="en-GB" altLang="en-US" sz="2400" smtClean="0">
                <a:effectLst/>
              </a:rPr>
              <a:t>Both suppose that X causes Y closely tied to ‘If X, then Y’ as material implication</a:t>
            </a:r>
          </a:p>
          <a:p>
            <a:pPr lvl="1"/>
            <a:r>
              <a:rPr lang="en-GB" altLang="en-US" sz="2400" smtClean="0">
                <a:effectLst/>
              </a:rPr>
              <a:t>Mental simulation (Kahneman et al.)</a:t>
            </a:r>
            <a:endParaRPr lang="en-US" altLang="en-US" sz="2400" smtClean="0"/>
          </a:p>
          <a:p>
            <a:r>
              <a:rPr lang="en-US" altLang="en-US" sz="2800" smtClean="0"/>
              <a:t>CBNs offer formal approach to answering counterfactuals (</a:t>
            </a:r>
            <a:r>
              <a:rPr lang="en-GB" altLang="en-US" sz="2800" smtClean="0"/>
              <a:t>Pearl, 2000)</a:t>
            </a:r>
            <a:endParaRPr lang="en-US" altLang="en-US" sz="280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Oval 4"/>
          <p:cNvSpPr>
            <a:spLocks noChangeArrowheads="1"/>
          </p:cNvSpPr>
          <p:nvPr/>
        </p:nvSpPr>
        <p:spPr bwMode="auto">
          <a:xfrm>
            <a:off x="1219200" y="2667000"/>
            <a:ext cx="838200" cy="609600"/>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Tahoma" pitchFamily="-106" charset="0"/>
                <a:ea typeface="ＭＳ Ｐゴシック" pitchFamily="-106" charset="-128"/>
              </a:defRPr>
            </a:lvl1pPr>
            <a:lvl2pPr marL="742950" indent="-285750" eaLnBrk="0" hangingPunct="0">
              <a:defRPr>
                <a:solidFill>
                  <a:schemeClr val="tx1"/>
                </a:solidFill>
                <a:latin typeface="Tahoma" pitchFamily="-106" charset="0"/>
                <a:ea typeface="ＭＳ Ｐゴシック" pitchFamily="-106" charset="-128"/>
              </a:defRPr>
            </a:lvl2pPr>
            <a:lvl3pPr marL="1143000" indent="-228600" eaLnBrk="0" hangingPunct="0">
              <a:defRPr>
                <a:solidFill>
                  <a:schemeClr val="tx1"/>
                </a:solidFill>
                <a:latin typeface="Tahoma" pitchFamily="-106" charset="0"/>
                <a:ea typeface="ＭＳ Ｐゴシック" pitchFamily="-106" charset="-128"/>
              </a:defRPr>
            </a:lvl3pPr>
            <a:lvl4pPr marL="1600200" indent="-228600" eaLnBrk="0" hangingPunct="0">
              <a:defRPr>
                <a:solidFill>
                  <a:schemeClr val="tx1"/>
                </a:solidFill>
                <a:latin typeface="Tahoma" pitchFamily="-106" charset="0"/>
                <a:ea typeface="ＭＳ Ｐゴシック" pitchFamily="-106" charset="-128"/>
              </a:defRPr>
            </a:lvl4pPr>
            <a:lvl5pPr marL="2057400" indent="-228600" eaLnBrk="0" hangingPunct="0">
              <a:defRPr>
                <a:solidFill>
                  <a:schemeClr val="tx1"/>
                </a:solidFill>
                <a:latin typeface="Tahoma" pitchFamily="-106" charset="0"/>
                <a:ea typeface="ＭＳ Ｐゴシック" pitchFamily="-106" charset="-128"/>
              </a:defRPr>
            </a:lvl5pPr>
            <a:lvl6pPr marL="25146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6pPr>
            <a:lvl7pPr marL="29718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7pPr>
            <a:lvl8pPr marL="34290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8pPr>
            <a:lvl9pPr marL="38862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9pPr>
          </a:lstStyle>
          <a:p>
            <a:pPr eaLnBrk="1" hangingPunct="1"/>
            <a:endParaRPr lang="en-US" altLang="en-US"/>
          </a:p>
        </p:txBody>
      </p:sp>
      <p:sp>
        <p:nvSpPr>
          <p:cNvPr id="20483" name="Oval 5"/>
          <p:cNvSpPr>
            <a:spLocks noChangeArrowheads="1"/>
          </p:cNvSpPr>
          <p:nvPr/>
        </p:nvSpPr>
        <p:spPr bwMode="auto">
          <a:xfrm>
            <a:off x="2209800" y="2971800"/>
            <a:ext cx="685800" cy="228600"/>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Tahoma" pitchFamily="-106" charset="0"/>
                <a:ea typeface="ＭＳ Ｐゴシック" pitchFamily="-106" charset="-128"/>
              </a:defRPr>
            </a:lvl1pPr>
            <a:lvl2pPr marL="742950" indent="-285750" eaLnBrk="0" hangingPunct="0">
              <a:defRPr>
                <a:solidFill>
                  <a:schemeClr val="tx1"/>
                </a:solidFill>
                <a:latin typeface="Tahoma" pitchFamily="-106" charset="0"/>
                <a:ea typeface="ＭＳ Ｐゴシック" pitchFamily="-106" charset="-128"/>
              </a:defRPr>
            </a:lvl2pPr>
            <a:lvl3pPr marL="1143000" indent="-228600" eaLnBrk="0" hangingPunct="0">
              <a:defRPr>
                <a:solidFill>
                  <a:schemeClr val="tx1"/>
                </a:solidFill>
                <a:latin typeface="Tahoma" pitchFamily="-106" charset="0"/>
                <a:ea typeface="ＭＳ Ｐゴシック" pitchFamily="-106" charset="-128"/>
              </a:defRPr>
            </a:lvl3pPr>
            <a:lvl4pPr marL="1600200" indent="-228600" eaLnBrk="0" hangingPunct="0">
              <a:defRPr>
                <a:solidFill>
                  <a:schemeClr val="tx1"/>
                </a:solidFill>
                <a:latin typeface="Tahoma" pitchFamily="-106" charset="0"/>
                <a:ea typeface="ＭＳ Ｐゴシック" pitchFamily="-106" charset="-128"/>
              </a:defRPr>
            </a:lvl4pPr>
            <a:lvl5pPr marL="2057400" indent="-228600" eaLnBrk="0" hangingPunct="0">
              <a:defRPr>
                <a:solidFill>
                  <a:schemeClr val="tx1"/>
                </a:solidFill>
                <a:latin typeface="Tahoma" pitchFamily="-106" charset="0"/>
                <a:ea typeface="ＭＳ Ｐゴシック" pitchFamily="-106" charset="-128"/>
              </a:defRPr>
            </a:lvl5pPr>
            <a:lvl6pPr marL="25146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6pPr>
            <a:lvl7pPr marL="29718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7pPr>
            <a:lvl8pPr marL="34290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8pPr>
            <a:lvl9pPr marL="38862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9pPr>
          </a:lstStyle>
          <a:p>
            <a:pPr eaLnBrk="1" hangingPunct="1"/>
            <a:endParaRPr lang="en-US" altLang="en-US"/>
          </a:p>
        </p:txBody>
      </p:sp>
      <p:sp>
        <p:nvSpPr>
          <p:cNvPr id="26" name="Content Placeholder 2"/>
          <p:cNvSpPr>
            <a:spLocks noGrp="1"/>
          </p:cNvSpPr>
          <p:nvPr>
            <p:ph idx="1"/>
          </p:nvPr>
        </p:nvSpPr>
        <p:spPr>
          <a:xfrm>
            <a:off x="457200" y="4953000"/>
            <a:ext cx="8229600" cy="1143000"/>
          </a:xfrm>
        </p:spPr>
        <p:txBody>
          <a:bodyPr/>
          <a:lstStyle/>
          <a:p>
            <a:pPr>
              <a:defRPr/>
            </a:pPr>
            <a:r>
              <a:rPr lang="en-US" sz="2400" smtClean="0"/>
              <a:t>Suppose that D</a:t>
            </a:r>
          </a:p>
          <a:p>
            <a:pPr>
              <a:defRPr/>
            </a:pPr>
            <a:r>
              <a:rPr lang="en-US" sz="2400" smtClean="0"/>
              <a:t>Would D still have occurred, if A hadn’t fired?</a:t>
            </a:r>
          </a:p>
        </p:txBody>
      </p:sp>
      <p:sp>
        <p:nvSpPr>
          <p:cNvPr id="27" name="Content Placeholder 2"/>
          <p:cNvSpPr txBox="1">
            <a:spLocks/>
          </p:cNvSpPr>
          <p:nvPr/>
        </p:nvSpPr>
        <p:spPr bwMode="auto">
          <a:xfrm>
            <a:off x="457200" y="4953000"/>
            <a:ext cx="8229600" cy="1143000"/>
          </a:xfrm>
          <a:prstGeom prst="rect">
            <a:avLst/>
          </a:prstGeom>
          <a:noFill/>
          <a:ln w="9525">
            <a:noFill/>
            <a:miter lim="800000"/>
            <a:headEnd/>
            <a:tailEnd/>
          </a:ln>
          <a:effectLst/>
        </p:spPr>
        <p:txBody>
          <a:bodyPr/>
          <a:lstStyle>
            <a:lvl1pPr marL="342900" indent="-342900" eaLnBrk="0" hangingPunct="0">
              <a:defRPr>
                <a:solidFill>
                  <a:schemeClr val="tx1"/>
                </a:solidFill>
                <a:latin typeface="Tahoma" pitchFamily="-106" charset="0"/>
                <a:ea typeface="ＭＳ Ｐゴシック" pitchFamily="-106" charset="-128"/>
              </a:defRPr>
            </a:lvl1pPr>
            <a:lvl2pPr marL="742950" indent="-285750" eaLnBrk="0" hangingPunct="0">
              <a:defRPr>
                <a:solidFill>
                  <a:schemeClr val="tx1"/>
                </a:solidFill>
                <a:latin typeface="Tahoma" pitchFamily="-106" charset="0"/>
                <a:ea typeface="ＭＳ Ｐゴシック" pitchFamily="-106" charset="-128"/>
              </a:defRPr>
            </a:lvl2pPr>
            <a:lvl3pPr marL="1143000" indent="-228600" eaLnBrk="0" hangingPunct="0">
              <a:defRPr>
                <a:solidFill>
                  <a:schemeClr val="tx1"/>
                </a:solidFill>
                <a:latin typeface="Tahoma" pitchFamily="-106" charset="0"/>
                <a:ea typeface="ＭＳ Ｐゴシック" pitchFamily="-106" charset="-128"/>
              </a:defRPr>
            </a:lvl3pPr>
            <a:lvl4pPr marL="1600200" indent="-228600" eaLnBrk="0" hangingPunct="0">
              <a:defRPr>
                <a:solidFill>
                  <a:schemeClr val="tx1"/>
                </a:solidFill>
                <a:latin typeface="Tahoma" pitchFamily="-106" charset="0"/>
                <a:ea typeface="ＭＳ Ｐゴシック" pitchFamily="-106" charset="-128"/>
              </a:defRPr>
            </a:lvl4pPr>
            <a:lvl5pPr marL="2057400" indent="-228600" eaLnBrk="0" hangingPunct="0">
              <a:defRPr>
                <a:solidFill>
                  <a:schemeClr val="tx1"/>
                </a:solidFill>
                <a:latin typeface="Tahoma" pitchFamily="-106" charset="0"/>
                <a:ea typeface="ＭＳ Ｐゴシック" pitchFamily="-106" charset="-128"/>
              </a:defRPr>
            </a:lvl5pPr>
            <a:lvl6pPr marL="25146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6pPr>
            <a:lvl7pPr marL="29718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7pPr>
            <a:lvl8pPr marL="34290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8pPr>
            <a:lvl9pPr marL="38862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9pPr>
          </a:lstStyle>
          <a:p>
            <a:pPr algn="l">
              <a:spcBef>
                <a:spcPct val="20000"/>
              </a:spcBef>
              <a:buClr>
                <a:schemeClr val="hlink"/>
              </a:buClr>
              <a:buSzPct val="80000"/>
              <a:buFont typeface="Wingdings" pitchFamily="-106" charset="2"/>
              <a:buChar char="n"/>
            </a:pPr>
            <a:endParaRPr lang="en-US" altLang="en-US" sz="2400">
              <a:effectLst>
                <a:outerShdw blurRad="38100" dist="38100" dir="2700000" algn="tl">
                  <a:srgbClr val="000000"/>
                </a:outerShdw>
              </a:effectLst>
            </a:endParaRPr>
          </a:p>
        </p:txBody>
      </p:sp>
      <p:sp>
        <p:nvSpPr>
          <p:cNvPr id="29" name="Title 1"/>
          <p:cNvSpPr>
            <a:spLocks noGrp="1"/>
          </p:cNvSpPr>
          <p:nvPr>
            <p:ph type="title"/>
          </p:nvPr>
        </p:nvSpPr>
        <p:spPr>
          <a:xfrm>
            <a:off x="457200" y="274638"/>
            <a:ext cx="8229600" cy="563562"/>
          </a:xfrm>
        </p:spPr>
        <p:txBody>
          <a:bodyPr/>
          <a:lstStyle/>
          <a:p>
            <a:pPr>
              <a:defRPr/>
            </a:pPr>
            <a:r>
              <a:rPr lang="en-US" b="1" smtClean="0"/>
              <a:t>Firing squad </a:t>
            </a:r>
            <a:r>
              <a:rPr lang="en-US" sz="2400" smtClean="0"/>
              <a:t>(deterministic case)</a:t>
            </a:r>
          </a:p>
        </p:txBody>
      </p:sp>
      <p:grpSp>
        <p:nvGrpSpPr>
          <p:cNvPr id="20487" name="Group 22"/>
          <p:cNvGrpSpPr>
            <a:grpSpLocks/>
          </p:cNvGrpSpPr>
          <p:nvPr/>
        </p:nvGrpSpPr>
        <p:grpSpPr bwMode="auto">
          <a:xfrm>
            <a:off x="107950" y="1447800"/>
            <a:ext cx="8945563" cy="3276600"/>
            <a:chOff x="68" y="912"/>
            <a:chExt cx="5635" cy="2064"/>
          </a:xfrm>
        </p:grpSpPr>
        <p:grpSp>
          <p:nvGrpSpPr>
            <p:cNvPr id="20489" name="Group 23"/>
            <p:cNvGrpSpPr>
              <a:grpSpLocks/>
            </p:cNvGrpSpPr>
            <p:nvPr/>
          </p:nvGrpSpPr>
          <p:grpSpPr bwMode="auto">
            <a:xfrm>
              <a:off x="1383" y="912"/>
              <a:ext cx="4320" cy="2064"/>
              <a:chOff x="990600" y="2057400"/>
              <a:chExt cx="6858000" cy="3276600"/>
            </a:xfrm>
          </p:grpSpPr>
          <p:sp>
            <p:nvSpPr>
              <p:cNvPr id="8" name="Oval 7"/>
              <p:cNvSpPr>
                <a:spLocks noChangeArrowheads="1"/>
              </p:cNvSpPr>
              <p:nvPr/>
            </p:nvSpPr>
            <p:spPr bwMode="auto">
              <a:xfrm>
                <a:off x="990600" y="3124200"/>
                <a:ext cx="1219200" cy="609600"/>
              </a:xfrm>
              <a:prstGeom prst="ellipse">
                <a:avLst/>
              </a:prstGeom>
              <a:gradFill rotWithShape="1">
                <a:gsLst>
                  <a:gs pos="0">
                    <a:srgbClr val="67BDFF"/>
                  </a:gs>
                  <a:gs pos="100000">
                    <a:srgbClr val="00A1FF"/>
                  </a:gs>
                </a:gsLst>
                <a:lin ang="5400000"/>
              </a:gradFill>
              <a:ln w="9525">
                <a:solidFill>
                  <a:srgbClr val="0097FF"/>
                </a:solidFill>
                <a:round/>
                <a:headEnd/>
                <a:tailEnd/>
              </a:ln>
              <a:effectLst>
                <a:outerShdw dist="23000" dir="5400000" rotWithShape="0">
                  <a:srgbClr val="808080">
                    <a:alpha val="34999"/>
                  </a:srgbClr>
                </a:outerShdw>
              </a:effectLst>
            </p:spPr>
            <p:txBody>
              <a:bodyPr/>
              <a:lstStyle/>
              <a:p>
                <a:pPr>
                  <a:defRPr/>
                </a:pPr>
                <a:r>
                  <a:rPr lang="en-US" sz="1400" b="1">
                    <a:solidFill>
                      <a:schemeClr val="bg1"/>
                    </a:solidFill>
                  </a:rPr>
                  <a:t>C Captain</a:t>
                </a:r>
              </a:p>
            </p:txBody>
          </p:sp>
          <p:sp>
            <p:nvSpPr>
              <p:cNvPr id="9" name="Oval 8"/>
              <p:cNvSpPr>
                <a:spLocks noChangeArrowheads="1"/>
              </p:cNvSpPr>
              <p:nvPr/>
            </p:nvSpPr>
            <p:spPr bwMode="auto">
              <a:xfrm>
                <a:off x="4038600" y="2057400"/>
                <a:ext cx="1066800" cy="609600"/>
              </a:xfrm>
              <a:prstGeom prst="ellipse">
                <a:avLst/>
              </a:prstGeom>
              <a:gradFill rotWithShape="1">
                <a:gsLst>
                  <a:gs pos="0">
                    <a:srgbClr val="67BDFF"/>
                  </a:gs>
                  <a:gs pos="100000">
                    <a:srgbClr val="00A1FF"/>
                  </a:gs>
                </a:gsLst>
                <a:lin ang="5400000"/>
              </a:gradFill>
              <a:ln w="9525">
                <a:solidFill>
                  <a:srgbClr val="0097FF"/>
                </a:solidFill>
                <a:round/>
                <a:headEnd/>
                <a:tailEnd/>
              </a:ln>
              <a:effectLst>
                <a:outerShdw dist="23000" dir="5400000" rotWithShape="0">
                  <a:srgbClr val="808080">
                    <a:alpha val="34999"/>
                  </a:srgbClr>
                </a:outerShdw>
              </a:effectLst>
            </p:spPr>
            <p:txBody>
              <a:bodyPr/>
              <a:lstStyle/>
              <a:p>
                <a:pPr>
                  <a:defRPr/>
                </a:pPr>
                <a:r>
                  <a:rPr lang="en-US" sz="1600">
                    <a:solidFill>
                      <a:schemeClr val="bg1"/>
                    </a:solidFill>
                  </a:rPr>
                  <a:t>A fires</a:t>
                </a:r>
              </a:p>
            </p:txBody>
          </p:sp>
          <p:sp>
            <p:nvSpPr>
              <p:cNvPr id="10" name="Oval 9"/>
              <p:cNvSpPr>
                <a:spLocks noChangeArrowheads="1"/>
              </p:cNvSpPr>
              <p:nvPr/>
            </p:nvSpPr>
            <p:spPr bwMode="auto">
              <a:xfrm>
                <a:off x="4038600" y="4724400"/>
                <a:ext cx="1066800" cy="609600"/>
              </a:xfrm>
              <a:prstGeom prst="ellipse">
                <a:avLst/>
              </a:prstGeom>
              <a:gradFill rotWithShape="1">
                <a:gsLst>
                  <a:gs pos="0">
                    <a:srgbClr val="67BDFF"/>
                  </a:gs>
                  <a:gs pos="100000">
                    <a:srgbClr val="00A1FF"/>
                  </a:gs>
                </a:gsLst>
                <a:lin ang="5400000"/>
              </a:gradFill>
              <a:ln w="9525">
                <a:solidFill>
                  <a:srgbClr val="0097FF"/>
                </a:solidFill>
                <a:round/>
                <a:headEnd/>
                <a:tailEnd/>
              </a:ln>
              <a:effectLst>
                <a:outerShdw dist="23000" dir="5400000" rotWithShape="0">
                  <a:srgbClr val="808080">
                    <a:alpha val="34999"/>
                  </a:srgbClr>
                </a:outerShdw>
              </a:effectLst>
            </p:spPr>
            <p:txBody>
              <a:bodyPr/>
              <a:lstStyle/>
              <a:p>
                <a:pPr>
                  <a:defRPr/>
                </a:pPr>
                <a:r>
                  <a:rPr lang="en-US" sz="1600">
                    <a:solidFill>
                      <a:schemeClr val="bg1"/>
                    </a:solidFill>
                  </a:rPr>
                  <a:t>B fires</a:t>
                </a:r>
              </a:p>
            </p:txBody>
          </p:sp>
          <p:sp>
            <p:nvSpPr>
              <p:cNvPr id="11" name="Oval 10"/>
              <p:cNvSpPr>
                <a:spLocks noChangeArrowheads="1"/>
              </p:cNvSpPr>
              <p:nvPr/>
            </p:nvSpPr>
            <p:spPr bwMode="auto">
              <a:xfrm>
                <a:off x="6781800" y="3124200"/>
                <a:ext cx="1066800" cy="609600"/>
              </a:xfrm>
              <a:prstGeom prst="ellipse">
                <a:avLst/>
              </a:prstGeom>
              <a:gradFill rotWithShape="1">
                <a:gsLst>
                  <a:gs pos="0">
                    <a:srgbClr val="67BDFF"/>
                  </a:gs>
                  <a:gs pos="100000">
                    <a:srgbClr val="00A1FF"/>
                  </a:gs>
                </a:gsLst>
                <a:lin ang="5400000"/>
              </a:gradFill>
              <a:ln w="9525">
                <a:solidFill>
                  <a:srgbClr val="0097FF"/>
                </a:solidFill>
                <a:round/>
                <a:headEnd/>
                <a:tailEnd/>
              </a:ln>
              <a:effectLst>
                <a:outerShdw dist="23000" dir="5400000" rotWithShape="0">
                  <a:srgbClr val="808080">
                    <a:alpha val="34999"/>
                  </a:srgbClr>
                </a:outerShdw>
              </a:effectLst>
            </p:spPr>
            <p:txBody>
              <a:bodyPr/>
              <a:lstStyle/>
              <a:p>
                <a:pPr>
                  <a:defRPr/>
                </a:pPr>
                <a:r>
                  <a:rPr lang="en-US">
                    <a:solidFill>
                      <a:schemeClr val="bg1"/>
                    </a:solidFill>
                  </a:rPr>
                  <a:t>Dead</a:t>
                </a:r>
              </a:p>
            </p:txBody>
          </p:sp>
          <p:cxnSp>
            <p:nvCxnSpPr>
              <p:cNvPr id="20496" name="Straight Arrow Connector 15"/>
              <p:cNvCxnSpPr>
                <a:cxnSpLocks noChangeShapeType="1"/>
                <a:stCxn id="8" idx="7"/>
              </p:cNvCxnSpPr>
              <p:nvPr/>
            </p:nvCxnSpPr>
            <p:spPr bwMode="auto">
              <a:xfrm rot="5400000" flipH="1" flipV="1">
                <a:off x="2609289" y="1860363"/>
                <a:ext cx="775074" cy="1931148"/>
              </a:xfrm>
              <a:prstGeom prst="straightConnector1">
                <a:avLst/>
              </a:prstGeom>
              <a:noFill/>
              <a:ln w="38100">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20497" name="Straight Arrow Connector 15"/>
              <p:cNvCxnSpPr>
                <a:cxnSpLocks noChangeShapeType="1"/>
              </p:cNvCxnSpPr>
              <p:nvPr/>
            </p:nvCxnSpPr>
            <p:spPr bwMode="auto">
              <a:xfrm>
                <a:off x="2057400" y="3670300"/>
                <a:ext cx="2057400" cy="1130300"/>
              </a:xfrm>
              <a:prstGeom prst="straightConnector1">
                <a:avLst/>
              </a:prstGeom>
              <a:noFill/>
              <a:ln w="38100">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20498" name="Straight Arrow Connector 15"/>
              <p:cNvCxnSpPr>
                <a:cxnSpLocks noChangeShapeType="1"/>
              </p:cNvCxnSpPr>
              <p:nvPr/>
            </p:nvCxnSpPr>
            <p:spPr bwMode="auto">
              <a:xfrm flipV="1">
                <a:off x="4953000" y="3733800"/>
                <a:ext cx="1981200" cy="1079500"/>
              </a:xfrm>
              <a:prstGeom prst="straightConnector1">
                <a:avLst/>
              </a:prstGeom>
              <a:noFill/>
              <a:ln w="38100">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20499" name="Straight Arrow Connector 15"/>
              <p:cNvCxnSpPr>
                <a:cxnSpLocks noChangeShapeType="1"/>
              </p:cNvCxnSpPr>
              <p:nvPr/>
            </p:nvCxnSpPr>
            <p:spPr bwMode="auto">
              <a:xfrm>
                <a:off x="5105402" y="2514602"/>
                <a:ext cx="1676398" cy="761998"/>
              </a:xfrm>
              <a:prstGeom prst="straightConnector1">
                <a:avLst/>
              </a:prstGeom>
              <a:noFill/>
              <a:ln w="38100">
                <a:solidFill>
                  <a:schemeClr val="tx1"/>
                </a:solidFill>
                <a:round/>
                <a:headEnd/>
                <a:tailEnd type="arrow" w="med" len="med"/>
              </a:ln>
              <a:extLst>
                <a:ext uri="{909E8E84-426E-40DD-AFC4-6F175D3DCCD1}">
                  <a14:hiddenFill xmlns:a14="http://schemas.microsoft.com/office/drawing/2010/main">
                    <a:noFill/>
                  </a14:hiddenFill>
                </a:ext>
              </a:extLst>
            </p:spPr>
          </p:cxnSp>
        </p:grpSp>
        <p:sp>
          <p:nvSpPr>
            <p:cNvPr id="20490" name="Line 18"/>
            <p:cNvSpPr>
              <a:spLocks noChangeShapeType="1"/>
            </p:cNvSpPr>
            <p:nvPr/>
          </p:nvSpPr>
          <p:spPr bwMode="auto">
            <a:xfrm>
              <a:off x="793" y="1752"/>
              <a:ext cx="545"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2" name="Oval 23"/>
            <p:cNvSpPr>
              <a:spLocks noChangeArrowheads="1"/>
            </p:cNvSpPr>
            <p:nvPr/>
          </p:nvSpPr>
          <p:spPr bwMode="auto">
            <a:xfrm>
              <a:off x="68" y="1549"/>
              <a:ext cx="672" cy="384"/>
            </a:xfrm>
            <a:prstGeom prst="ellipse">
              <a:avLst/>
            </a:prstGeom>
            <a:solidFill>
              <a:schemeClr val="accent1"/>
            </a:solidFill>
            <a:ln w="9525">
              <a:noFill/>
              <a:round/>
              <a:headEnd/>
              <a:tailEnd/>
            </a:ln>
            <a:effectLst>
              <a:outerShdw dist="23000" dir="5400000" rotWithShape="0">
                <a:srgbClr val="808080">
                  <a:alpha val="34998"/>
                </a:srgbClr>
              </a:outerShdw>
            </a:effectLst>
          </p:spPr>
          <p:txBody>
            <a:bodyPr/>
            <a:lstStyle/>
            <a:p>
              <a:pPr algn="l">
                <a:defRPr/>
              </a:pPr>
              <a:r>
                <a:rPr lang="en-US" sz="1400">
                  <a:solidFill>
                    <a:schemeClr val="bg1"/>
                  </a:solidFill>
                </a:rPr>
                <a:t>U court order</a:t>
              </a:r>
            </a:p>
          </p:txBody>
        </p:sp>
      </p:grpSp>
      <p:sp>
        <p:nvSpPr>
          <p:cNvPr id="24" name="Oval 23"/>
          <p:cNvSpPr>
            <a:spLocks noChangeArrowheads="1"/>
          </p:cNvSpPr>
          <p:nvPr/>
        </p:nvSpPr>
        <p:spPr bwMode="auto">
          <a:xfrm>
            <a:off x="7681913" y="5340350"/>
            <a:ext cx="1282700" cy="609600"/>
          </a:xfrm>
          <a:prstGeom prst="ellipse">
            <a:avLst/>
          </a:prstGeom>
          <a:solidFill>
            <a:schemeClr val="accent1"/>
          </a:solidFill>
          <a:ln w="9525">
            <a:noFill/>
            <a:round/>
            <a:headEnd/>
            <a:tailEnd/>
          </a:ln>
          <a:effectLst>
            <a:outerShdw dist="23000" dir="5400000" rotWithShape="0">
              <a:srgbClr val="808080">
                <a:alpha val="34998"/>
              </a:srgbClr>
            </a:outerShdw>
          </a:effectLst>
        </p:spPr>
        <p:txBody>
          <a:bodyPr/>
          <a:lstStyle/>
          <a:p>
            <a:pPr algn="l">
              <a:defRPr/>
            </a:pPr>
            <a:r>
              <a:rPr lang="en-US" sz="1400">
                <a:solidFill>
                  <a:schemeClr val="bg1"/>
                </a:solidFill>
              </a:rPr>
              <a:t>Blue = Unknown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lstStyle/>
          <a:p>
            <a:pPr>
              <a:defRPr/>
            </a:pPr>
            <a:r>
              <a:rPr lang="en-US" b="1" smtClean="0"/>
              <a:t>Firing squad </a:t>
            </a:r>
            <a:r>
              <a:rPr lang="en-US" sz="2400" smtClean="0"/>
              <a:t>(deterministic case)</a:t>
            </a:r>
          </a:p>
        </p:txBody>
      </p:sp>
      <p:sp>
        <p:nvSpPr>
          <p:cNvPr id="21507" name="Oval 4"/>
          <p:cNvSpPr>
            <a:spLocks noChangeArrowheads="1"/>
          </p:cNvSpPr>
          <p:nvPr/>
        </p:nvSpPr>
        <p:spPr bwMode="auto">
          <a:xfrm>
            <a:off x="1219200" y="2667000"/>
            <a:ext cx="838200" cy="609600"/>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Tahoma" pitchFamily="-106" charset="0"/>
                <a:ea typeface="ＭＳ Ｐゴシック" pitchFamily="-106" charset="-128"/>
              </a:defRPr>
            </a:lvl1pPr>
            <a:lvl2pPr marL="742950" indent="-285750" eaLnBrk="0" hangingPunct="0">
              <a:defRPr>
                <a:solidFill>
                  <a:schemeClr val="tx1"/>
                </a:solidFill>
                <a:latin typeface="Tahoma" pitchFamily="-106" charset="0"/>
                <a:ea typeface="ＭＳ Ｐゴシック" pitchFamily="-106" charset="-128"/>
              </a:defRPr>
            </a:lvl2pPr>
            <a:lvl3pPr marL="1143000" indent="-228600" eaLnBrk="0" hangingPunct="0">
              <a:defRPr>
                <a:solidFill>
                  <a:schemeClr val="tx1"/>
                </a:solidFill>
                <a:latin typeface="Tahoma" pitchFamily="-106" charset="0"/>
                <a:ea typeface="ＭＳ Ｐゴシック" pitchFamily="-106" charset="-128"/>
              </a:defRPr>
            </a:lvl3pPr>
            <a:lvl4pPr marL="1600200" indent="-228600" eaLnBrk="0" hangingPunct="0">
              <a:defRPr>
                <a:solidFill>
                  <a:schemeClr val="tx1"/>
                </a:solidFill>
                <a:latin typeface="Tahoma" pitchFamily="-106" charset="0"/>
                <a:ea typeface="ＭＳ Ｐゴシック" pitchFamily="-106" charset="-128"/>
              </a:defRPr>
            </a:lvl4pPr>
            <a:lvl5pPr marL="2057400" indent="-228600" eaLnBrk="0" hangingPunct="0">
              <a:defRPr>
                <a:solidFill>
                  <a:schemeClr val="tx1"/>
                </a:solidFill>
                <a:latin typeface="Tahoma" pitchFamily="-106" charset="0"/>
                <a:ea typeface="ＭＳ Ｐゴシック" pitchFamily="-106" charset="-128"/>
              </a:defRPr>
            </a:lvl5pPr>
            <a:lvl6pPr marL="25146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6pPr>
            <a:lvl7pPr marL="29718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7pPr>
            <a:lvl8pPr marL="34290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8pPr>
            <a:lvl9pPr marL="38862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9pPr>
          </a:lstStyle>
          <a:p>
            <a:pPr eaLnBrk="1" hangingPunct="1"/>
            <a:endParaRPr lang="en-US" altLang="en-US"/>
          </a:p>
        </p:txBody>
      </p:sp>
      <p:sp>
        <p:nvSpPr>
          <p:cNvPr id="21508" name="Oval 5"/>
          <p:cNvSpPr>
            <a:spLocks noChangeArrowheads="1"/>
          </p:cNvSpPr>
          <p:nvPr/>
        </p:nvSpPr>
        <p:spPr bwMode="auto">
          <a:xfrm>
            <a:off x="2209800" y="2971800"/>
            <a:ext cx="685800" cy="228600"/>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Tahoma" pitchFamily="-106" charset="0"/>
                <a:ea typeface="ＭＳ Ｐゴシック" pitchFamily="-106" charset="-128"/>
              </a:defRPr>
            </a:lvl1pPr>
            <a:lvl2pPr marL="742950" indent="-285750" eaLnBrk="0" hangingPunct="0">
              <a:defRPr>
                <a:solidFill>
                  <a:schemeClr val="tx1"/>
                </a:solidFill>
                <a:latin typeface="Tahoma" pitchFamily="-106" charset="0"/>
                <a:ea typeface="ＭＳ Ｐゴシック" pitchFamily="-106" charset="-128"/>
              </a:defRPr>
            </a:lvl2pPr>
            <a:lvl3pPr marL="1143000" indent="-228600" eaLnBrk="0" hangingPunct="0">
              <a:defRPr>
                <a:solidFill>
                  <a:schemeClr val="tx1"/>
                </a:solidFill>
                <a:latin typeface="Tahoma" pitchFamily="-106" charset="0"/>
                <a:ea typeface="ＭＳ Ｐゴシック" pitchFamily="-106" charset="-128"/>
              </a:defRPr>
            </a:lvl3pPr>
            <a:lvl4pPr marL="1600200" indent="-228600" eaLnBrk="0" hangingPunct="0">
              <a:defRPr>
                <a:solidFill>
                  <a:schemeClr val="tx1"/>
                </a:solidFill>
                <a:latin typeface="Tahoma" pitchFamily="-106" charset="0"/>
                <a:ea typeface="ＭＳ Ｐゴシック" pitchFamily="-106" charset="-128"/>
              </a:defRPr>
            </a:lvl4pPr>
            <a:lvl5pPr marL="2057400" indent="-228600" eaLnBrk="0" hangingPunct="0">
              <a:defRPr>
                <a:solidFill>
                  <a:schemeClr val="tx1"/>
                </a:solidFill>
                <a:latin typeface="Tahoma" pitchFamily="-106" charset="0"/>
                <a:ea typeface="ＭＳ Ｐゴシック" pitchFamily="-106" charset="-128"/>
              </a:defRPr>
            </a:lvl5pPr>
            <a:lvl6pPr marL="25146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6pPr>
            <a:lvl7pPr marL="29718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7pPr>
            <a:lvl8pPr marL="34290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8pPr>
            <a:lvl9pPr marL="38862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9pPr>
          </a:lstStyle>
          <a:p>
            <a:pPr eaLnBrk="1" hangingPunct="1"/>
            <a:endParaRPr lang="en-US" altLang="en-US"/>
          </a:p>
        </p:txBody>
      </p:sp>
      <p:sp>
        <p:nvSpPr>
          <p:cNvPr id="26" name="Content Placeholder 2"/>
          <p:cNvSpPr>
            <a:spLocks noGrp="1"/>
          </p:cNvSpPr>
          <p:nvPr>
            <p:ph idx="1"/>
          </p:nvPr>
        </p:nvSpPr>
        <p:spPr>
          <a:xfrm>
            <a:off x="457200" y="4953000"/>
            <a:ext cx="8229600" cy="1371600"/>
          </a:xfrm>
        </p:spPr>
        <p:txBody>
          <a:bodyPr/>
          <a:lstStyle/>
          <a:p>
            <a:pPr>
              <a:defRPr/>
            </a:pPr>
            <a:r>
              <a:rPr lang="en-US" sz="2400" smtClean="0"/>
              <a:t>Abduction</a:t>
            </a:r>
          </a:p>
          <a:p>
            <a:pPr>
              <a:defRPr/>
            </a:pPr>
            <a:r>
              <a:rPr lang="en-US" sz="2400" smtClean="0"/>
              <a:t>Update beliefs on evidence D  </a:t>
            </a:r>
          </a:p>
          <a:p>
            <a:pPr lvl="1">
              <a:defRPr/>
            </a:pPr>
            <a:r>
              <a:rPr lang="en-US" sz="2000" smtClean="0"/>
              <a:t>D therefore A or B; therefore C; therefore U, A and B </a:t>
            </a:r>
          </a:p>
        </p:txBody>
      </p:sp>
      <p:sp>
        <p:nvSpPr>
          <p:cNvPr id="27" name="Content Placeholder 2"/>
          <p:cNvSpPr txBox="1">
            <a:spLocks/>
          </p:cNvSpPr>
          <p:nvPr/>
        </p:nvSpPr>
        <p:spPr bwMode="auto">
          <a:xfrm>
            <a:off x="468313" y="4941888"/>
            <a:ext cx="8229600" cy="1143000"/>
          </a:xfrm>
          <a:prstGeom prst="rect">
            <a:avLst/>
          </a:prstGeom>
          <a:noFill/>
          <a:ln w="9525">
            <a:noFill/>
            <a:miter lim="800000"/>
            <a:headEnd/>
            <a:tailEnd/>
          </a:ln>
          <a:effectLst/>
        </p:spPr>
        <p:txBody>
          <a:bodyPr/>
          <a:lstStyle>
            <a:lvl1pPr marL="342900" indent="-342900" eaLnBrk="0" hangingPunct="0">
              <a:defRPr>
                <a:solidFill>
                  <a:schemeClr val="tx1"/>
                </a:solidFill>
                <a:latin typeface="Tahoma" pitchFamily="-106" charset="0"/>
                <a:ea typeface="ＭＳ Ｐゴシック" pitchFamily="-106" charset="-128"/>
              </a:defRPr>
            </a:lvl1pPr>
            <a:lvl2pPr marL="742950" indent="-285750" eaLnBrk="0" hangingPunct="0">
              <a:defRPr>
                <a:solidFill>
                  <a:schemeClr val="tx1"/>
                </a:solidFill>
                <a:latin typeface="Tahoma" pitchFamily="-106" charset="0"/>
                <a:ea typeface="ＭＳ Ｐゴシック" pitchFamily="-106" charset="-128"/>
              </a:defRPr>
            </a:lvl2pPr>
            <a:lvl3pPr marL="1143000" indent="-228600" eaLnBrk="0" hangingPunct="0">
              <a:defRPr>
                <a:solidFill>
                  <a:schemeClr val="tx1"/>
                </a:solidFill>
                <a:latin typeface="Tahoma" pitchFamily="-106" charset="0"/>
                <a:ea typeface="ＭＳ Ｐゴシック" pitchFamily="-106" charset="-128"/>
              </a:defRPr>
            </a:lvl3pPr>
            <a:lvl4pPr marL="1600200" indent="-228600" eaLnBrk="0" hangingPunct="0">
              <a:defRPr>
                <a:solidFill>
                  <a:schemeClr val="tx1"/>
                </a:solidFill>
                <a:latin typeface="Tahoma" pitchFamily="-106" charset="0"/>
                <a:ea typeface="ＭＳ Ｐゴシック" pitchFamily="-106" charset="-128"/>
              </a:defRPr>
            </a:lvl4pPr>
            <a:lvl5pPr marL="2057400" indent="-228600" eaLnBrk="0" hangingPunct="0">
              <a:defRPr>
                <a:solidFill>
                  <a:schemeClr val="tx1"/>
                </a:solidFill>
                <a:latin typeface="Tahoma" pitchFamily="-106" charset="0"/>
                <a:ea typeface="ＭＳ Ｐゴシック" pitchFamily="-106" charset="-128"/>
              </a:defRPr>
            </a:lvl5pPr>
            <a:lvl6pPr marL="25146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6pPr>
            <a:lvl7pPr marL="29718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7pPr>
            <a:lvl8pPr marL="34290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8pPr>
            <a:lvl9pPr marL="38862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9pPr>
          </a:lstStyle>
          <a:p>
            <a:pPr algn="l">
              <a:spcBef>
                <a:spcPct val="20000"/>
              </a:spcBef>
              <a:buClr>
                <a:schemeClr val="hlink"/>
              </a:buClr>
              <a:buSzPct val="80000"/>
              <a:buFont typeface="Wingdings" pitchFamily="-106" charset="2"/>
              <a:buChar char="n"/>
            </a:pPr>
            <a:endParaRPr lang="en-US" altLang="en-US" sz="2400">
              <a:effectLst>
                <a:outerShdw blurRad="38100" dist="38100" dir="2700000" algn="tl">
                  <a:srgbClr val="000000"/>
                </a:outerShdw>
              </a:effectLst>
            </a:endParaRPr>
          </a:p>
        </p:txBody>
      </p:sp>
      <p:grpSp>
        <p:nvGrpSpPr>
          <p:cNvPr id="21511" name="Group 16"/>
          <p:cNvGrpSpPr>
            <a:grpSpLocks/>
          </p:cNvGrpSpPr>
          <p:nvPr/>
        </p:nvGrpSpPr>
        <p:grpSpPr bwMode="auto">
          <a:xfrm>
            <a:off x="107950" y="1447800"/>
            <a:ext cx="8945563" cy="3276600"/>
            <a:chOff x="68" y="912"/>
            <a:chExt cx="5635" cy="2064"/>
          </a:xfrm>
        </p:grpSpPr>
        <p:grpSp>
          <p:nvGrpSpPr>
            <p:cNvPr id="21513" name="Group 23"/>
            <p:cNvGrpSpPr>
              <a:grpSpLocks/>
            </p:cNvGrpSpPr>
            <p:nvPr/>
          </p:nvGrpSpPr>
          <p:grpSpPr bwMode="auto">
            <a:xfrm>
              <a:off x="1383" y="912"/>
              <a:ext cx="4320" cy="2064"/>
              <a:chOff x="990600" y="2057400"/>
              <a:chExt cx="6858000" cy="3276600"/>
            </a:xfrm>
          </p:grpSpPr>
          <p:sp>
            <p:nvSpPr>
              <p:cNvPr id="8" name="Oval 7"/>
              <p:cNvSpPr>
                <a:spLocks noChangeArrowheads="1"/>
              </p:cNvSpPr>
              <p:nvPr/>
            </p:nvSpPr>
            <p:spPr bwMode="auto">
              <a:xfrm>
                <a:off x="990600" y="3124200"/>
                <a:ext cx="1219200" cy="609600"/>
              </a:xfrm>
              <a:prstGeom prst="ellipse">
                <a:avLst/>
              </a:prstGeom>
              <a:solidFill>
                <a:schemeClr val="accent2"/>
              </a:solidFill>
              <a:ln w="9525">
                <a:solidFill>
                  <a:srgbClr val="0097FF"/>
                </a:solidFill>
                <a:round/>
                <a:headEnd/>
                <a:tailEnd/>
              </a:ln>
              <a:effectLst>
                <a:outerShdw dist="23000" dir="5400000" rotWithShape="0">
                  <a:srgbClr val="808080">
                    <a:alpha val="34998"/>
                  </a:srgbClr>
                </a:outerShdw>
              </a:effectLst>
            </p:spPr>
            <p:txBody>
              <a:bodyPr/>
              <a:lstStyle/>
              <a:p>
                <a:pPr>
                  <a:defRPr/>
                </a:pPr>
                <a:r>
                  <a:rPr lang="en-US" sz="1400" b="1">
                    <a:solidFill>
                      <a:schemeClr val="bg1"/>
                    </a:solidFill>
                  </a:rPr>
                  <a:t>C Captain</a:t>
                </a:r>
              </a:p>
            </p:txBody>
          </p:sp>
          <p:sp>
            <p:nvSpPr>
              <p:cNvPr id="9" name="Oval 8"/>
              <p:cNvSpPr>
                <a:spLocks noChangeArrowheads="1"/>
              </p:cNvSpPr>
              <p:nvPr/>
            </p:nvSpPr>
            <p:spPr bwMode="auto">
              <a:xfrm>
                <a:off x="4038600" y="2057400"/>
                <a:ext cx="1066800" cy="609600"/>
              </a:xfrm>
              <a:prstGeom prst="ellipse">
                <a:avLst/>
              </a:prstGeom>
              <a:solidFill>
                <a:schemeClr val="accent2"/>
              </a:solidFill>
              <a:ln w="9525">
                <a:solidFill>
                  <a:srgbClr val="0097FF"/>
                </a:solidFill>
                <a:round/>
                <a:headEnd/>
                <a:tailEnd/>
              </a:ln>
              <a:effectLst>
                <a:outerShdw dist="23000" dir="5400000" rotWithShape="0">
                  <a:srgbClr val="808080">
                    <a:alpha val="34998"/>
                  </a:srgbClr>
                </a:outerShdw>
              </a:effectLst>
            </p:spPr>
            <p:txBody>
              <a:bodyPr/>
              <a:lstStyle/>
              <a:p>
                <a:pPr>
                  <a:defRPr/>
                </a:pPr>
                <a:r>
                  <a:rPr lang="en-US" sz="1600">
                    <a:solidFill>
                      <a:schemeClr val="bg1"/>
                    </a:solidFill>
                  </a:rPr>
                  <a:t>A fires</a:t>
                </a:r>
              </a:p>
            </p:txBody>
          </p:sp>
          <p:sp>
            <p:nvSpPr>
              <p:cNvPr id="10" name="Oval 9"/>
              <p:cNvSpPr>
                <a:spLocks noChangeArrowheads="1"/>
              </p:cNvSpPr>
              <p:nvPr/>
            </p:nvSpPr>
            <p:spPr bwMode="auto">
              <a:xfrm>
                <a:off x="4038600" y="4724400"/>
                <a:ext cx="1066800" cy="609600"/>
              </a:xfrm>
              <a:prstGeom prst="ellipse">
                <a:avLst/>
              </a:prstGeom>
              <a:solidFill>
                <a:schemeClr val="accent2"/>
              </a:solidFill>
              <a:ln w="9525">
                <a:solidFill>
                  <a:srgbClr val="0097FF"/>
                </a:solidFill>
                <a:round/>
                <a:headEnd/>
                <a:tailEnd/>
              </a:ln>
              <a:effectLst>
                <a:outerShdw dist="23000" dir="5400000" rotWithShape="0">
                  <a:srgbClr val="808080">
                    <a:alpha val="34998"/>
                  </a:srgbClr>
                </a:outerShdw>
              </a:effectLst>
            </p:spPr>
            <p:txBody>
              <a:bodyPr/>
              <a:lstStyle/>
              <a:p>
                <a:pPr>
                  <a:defRPr/>
                </a:pPr>
                <a:r>
                  <a:rPr lang="en-US" sz="1600">
                    <a:solidFill>
                      <a:schemeClr val="bg1"/>
                    </a:solidFill>
                  </a:rPr>
                  <a:t>B fires</a:t>
                </a:r>
              </a:p>
            </p:txBody>
          </p:sp>
          <p:sp>
            <p:nvSpPr>
              <p:cNvPr id="11" name="Oval 10"/>
              <p:cNvSpPr>
                <a:spLocks noChangeArrowheads="1"/>
              </p:cNvSpPr>
              <p:nvPr/>
            </p:nvSpPr>
            <p:spPr bwMode="auto">
              <a:xfrm>
                <a:off x="6781800" y="3124200"/>
                <a:ext cx="1066800" cy="609600"/>
              </a:xfrm>
              <a:prstGeom prst="ellipse">
                <a:avLst/>
              </a:prstGeom>
              <a:solidFill>
                <a:schemeClr val="accent2"/>
              </a:solidFill>
              <a:ln w="9525">
                <a:solidFill>
                  <a:srgbClr val="0097FF"/>
                </a:solidFill>
                <a:round/>
                <a:headEnd/>
                <a:tailEnd/>
              </a:ln>
              <a:effectLst>
                <a:outerShdw dist="23000" dir="5400000" rotWithShape="0">
                  <a:srgbClr val="808080">
                    <a:alpha val="34998"/>
                  </a:srgbClr>
                </a:outerShdw>
              </a:effectLst>
            </p:spPr>
            <p:txBody>
              <a:bodyPr/>
              <a:lstStyle/>
              <a:p>
                <a:pPr>
                  <a:defRPr/>
                </a:pPr>
                <a:r>
                  <a:rPr lang="en-US">
                    <a:solidFill>
                      <a:schemeClr val="bg1"/>
                    </a:solidFill>
                  </a:rPr>
                  <a:t>Dead</a:t>
                </a:r>
              </a:p>
            </p:txBody>
          </p:sp>
          <p:cxnSp>
            <p:nvCxnSpPr>
              <p:cNvPr id="21520" name="Straight Arrow Connector 15"/>
              <p:cNvCxnSpPr>
                <a:cxnSpLocks noChangeShapeType="1"/>
                <a:stCxn id="8" idx="7"/>
              </p:cNvCxnSpPr>
              <p:nvPr/>
            </p:nvCxnSpPr>
            <p:spPr bwMode="auto">
              <a:xfrm rot="5400000" flipH="1" flipV="1">
                <a:off x="2609289" y="1860363"/>
                <a:ext cx="775074" cy="1931148"/>
              </a:xfrm>
              <a:prstGeom prst="straightConnector1">
                <a:avLst/>
              </a:prstGeom>
              <a:noFill/>
              <a:ln w="38100">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21521" name="Straight Arrow Connector 15"/>
              <p:cNvCxnSpPr>
                <a:cxnSpLocks noChangeShapeType="1"/>
              </p:cNvCxnSpPr>
              <p:nvPr/>
            </p:nvCxnSpPr>
            <p:spPr bwMode="auto">
              <a:xfrm>
                <a:off x="2057400" y="3670300"/>
                <a:ext cx="2057400" cy="1130300"/>
              </a:xfrm>
              <a:prstGeom prst="straightConnector1">
                <a:avLst/>
              </a:prstGeom>
              <a:noFill/>
              <a:ln w="38100">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21522" name="Straight Arrow Connector 15"/>
              <p:cNvCxnSpPr>
                <a:cxnSpLocks noChangeShapeType="1"/>
              </p:cNvCxnSpPr>
              <p:nvPr/>
            </p:nvCxnSpPr>
            <p:spPr bwMode="auto">
              <a:xfrm flipV="1">
                <a:off x="4953000" y="3733800"/>
                <a:ext cx="1981200" cy="1079500"/>
              </a:xfrm>
              <a:prstGeom prst="straightConnector1">
                <a:avLst/>
              </a:prstGeom>
              <a:noFill/>
              <a:ln w="38100">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21523" name="Straight Arrow Connector 15"/>
              <p:cNvCxnSpPr>
                <a:cxnSpLocks noChangeShapeType="1"/>
              </p:cNvCxnSpPr>
              <p:nvPr/>
            </p:nvCxnSpPr>
            <p:spPr bwMode="auto">
              <a:xfrm>
                <a:off x="5105402" y="2514602"/>
                <a:ext cx="1676398" cy="761998"/>
              </a:xfrm>
              <a:prstGeom prst="straightConnector1">
                <a:avLst/>
              </a:prstGeom>
              <a:noFill/>
              <a:ln w="38100">
                <a:solidFill>
                  <a:schemeClr val="tx1"/>
                </a:solidFill>
                <a:round/>
                <a:headEnd/>
                <a:tailEnd type="arrow" w="med" len="med"/>
              </a:ln>
              <a:extLst>
                <a:ext uri="{909E8E84-426E-40DD-AFC4-6F175D3DCCD1}">
                  <a14:hiddenFill xmlns:a14="http://schemas.microsoft.com/office/drawing/2010/main">
                    <a:noFill/>
                  </a14:hiddenFill>
                </a:ext>
              </a:extLst>
            </p:spPr>
          </p:cxnSp>
        </p:grpSp>
        <p:sp>
          <p:nvSpPr>
            <p:cNvPr id="21514" name="Line 26"/>
            <p:cNvSpPr>
              <a:spLocks noChangeShapeType="1"/>
            </p:cNvSpPr>
            <p:nvPr/>
          </p:nvSpPr>
          <p:spPr bwMode="auto">
            <a:xfrm>
              <a:off x="793" y="1752"/>
              <a:ext cx="545"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3" name="Oval 23"/>
            <p:cNvSpPr>
              <a:spLocks noChangeArrowheads="1"/>
            </p:cNvSpPr>
            <p:nvPr/>
          </p:nvSpPr>
          <p:spPr bwMode="auto">
            <a:xfrm>
              <a:off x="68" y="1549"/>
              <a:ext cx="672" cy="384"/>
            </a:xfrm>
            <a:prstGeom prst="ellipse">
              <a:avLst/>
            </a:prstGeom>
            <a:solidFill>
              <a:schemeClr val="accent2"/>
            </a:solidFill>
            <a:ln w="9525">
              <a:noFill/>
              <a:round/>
              <a:headEnd/>
              <a:tailEnd/>
            </a:ln>
            <a:effectLst>
              <a:outerShdw dist="23000" dir="5400000" rotWithShape="0">
                <a:srgbClr val="808080">
                  <a:alpha val="34998"/>
                </a:srgbClr>
              </a:outerShdw>
            </a:effectLst>
          </p:spPr>
          <p:txBody>
            <a:bodyPr/>
            <a:lstStyle/>
            <a:p>
              <a:pPr algn="l">
                <a:defRPr/>
              </a:pPr>
              <a:r>
                <a:rPr lang="en-US" sz="1400">
                  <a:solidFill>
                    <a:schemeClr val="bg1"/>
                  </a:solidFill>
                </a:rPr>
                <a:t>U court order</a:t>
              </a:r>
            </a:p>
          </p:txBody>
        </p:sp>
      </p:grpSp>
      <p:sp>
        <p:nvSpPr>
          <p:cNvPr id="24" name="Oval 23"/>
          <p:cNvSpPr>
            <a:spLocks noChangeArrowheads="1"/>
          </p:cNvSpPr>
          <p:nvPr/>
        </p:nvSpPr>
        <p:spPr bwMode="auto">
          <a:xfrm>
            <a:off x="7681913" y="5340350"/>
            <a:ext cx="1066800" cy="609600"/>
          </a:xfrm>
          <a:prstGeom prst="ellipse">
            <a:avLst/>
          </a:prstGeom>
          <a:solidFill>
            <a:schemeClr val="accent2"/>
          </a:solidFill>
          <a:ln w="9525">
            <a:noFill/>
            <a:round/>
            <a:headEnd/>
            <a:tailEnd/>
          </a:ln>
          <a:effectLst>
            <a:outerShdw dist="23000" dir="5400000" rotWithShape="0">
              <a:srgbClr val="808080">
                <a:alpha val="34998"/>
              </a:srgbClr>
            </a:outerShdw>
          </a:effectLst>
        </p:spPr>
        <p:txBody>
          <a:bodyPr/>
          <a:lstStyle/>
          <a:p>
            <a:pPr algn="l">
              <a:defRPr/>
            </a:pPr>
            <a:r>
              <a:rPr lang="en-US" sz="1400">
                <a:solidFill>
                  <a:schemeClr val="bg1"/>
                </a:solidFill>
              </a:rPr>
              <a:t>Green = TRUE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6">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2"/>
          <p:cNvSpPr>
            <a:spLocks noGrp="1" noChangeArrowheads="1"/>
          </p:cNvSpPr>
          <p:nvPr>
            <p:ph type="title"/>
          </p:nvPr>
        </p:nvSpPr>
        <p:spPr/>
        <p:txBody>
          <a:bodyPr/>
          <a:lstStyle/>
          <a:p>
            <a:pPr eaLnBrk="1" hangingPunct="1">
              <a:defRPr/>
            </a:pPr>
            <a:r>
              <a:rPr lang="en-GB" sz="4000" b="1" smtClean="0"/>
              <a:t>Causal models in reasoning</a:t>
            </a:r>
          </a:p>
        </p:txBody>
      </p:sp>
      <p:sp>
        <p:nvSpPr>
          <p:cNvPr id="162819" name="Rectangle 3"/>
          <p:cNvSpPr>
            <a:spLocks noGrp="1" noChangeArrowheads="1"/>
          </p:cNvSpPr>
          <p:nvPr>
            <p:ph type="body" idx="1"/>
          </p:nvPr>
        </p:nvSpPr>
        <p:spPr/>
        <p:txBody>
          <a:bodyPr/>
          <a:lstStyle/>
          <a:p>
            <a:pPr eaLnBrk="1" hangingPunct="1">
              <a:defRPr/>
            </a:pPr>
            <a:r>
              <a:rPr lang="en-GB" smtClean="0"/>
              <a:t>How are causal models used?</a:t>
            </a:r>
          </a:p>
          <a:p>
            <a:pPr lvl="1" eaLnBrk="1" hangingPunct="1">
              <a:defRPr/>
            </a:pPr>
            <a:r>
              <a:rPr lang="en-GB" smtClean="0"/>
              <a:t>Probability judgments </a:t>
            </a:r>
          </a:p>
          <a:p>
            <a:pPr lvl="1" eaLnBrk="1" hangingPunct="1">
              <a:defRPr/>
            </a:pPr>
            <a:r>
              <a:rPr lang="en-GB" smtClean="0"/>
              <a:t>Inductive and counterfactual reasoning </a:t>
            </a:r>
          </a:p>
          <a:p>
            <a:pPr lvl="1" eaLnBrk="1" hangingPunct="1">
              <a:defRPr/>
            </a:pPr>
            <a:r>
              <a:rPr lang="en-GB" smtClean="0"/>
              <a:t>Categorization </a:t>
            </a:r>
          </a:p>
          <a:p>
            <a:pPr lvl="1" eaLnBrk="1" hangingPunct="1">
              <a:defRPr/>
            </a:pPr>
            <a:r>
              <a:rPr lang="en-GB" smtClean="0"/>
              <a:t>Evidential and legal reasoning </a:t>
            </a:r>
          </a:p>
          <a:p>
            <a:pPr lvl="1" eaLnBrk="1" hangingPunct="1">
              <a:defRPr/>
            </a:pPr>
            <a:r>
              <a:rPr lang="en-GB" smtClean="0"/>
              <a:t>Decision making </a:t>
            </a:r>
          </a:p>
          <a:p>
            <a:pPr lvl="1" eaLnBrk="1" hangingPunct="1">
              <a:defRPr/>
            </a:pPr>
            <a:r>
              <a:rPr lang="en-GB" smtClean="0"/>
              <a:t>Attributions of responsibility </a:t>
            </a:r>
          </a:p>
          <a:p>
            <a:pPr lvl="1" eaLnBrk="1" hangingPunct="1">
              <a:buFontTx/>
              <a:buNone/>
              <a:defRPr/>
            </a:pPr>
            <a:r>
              <a:rPr lang="en-GB" sz="2400" smtClean="0"/>
              <a:t>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lstStyle/>
          <a:p>
            <a:pPr>
              <a:defRPr/>
            </a:pPr>
            <a:r>
              <a:rPr lang="en-US" b="1" smtClean="0"/>
              <a:t>Firing squad </a:t>
            </a:r>
            <a:r>
              <a:rPr lang="en-US" sz="2400" smtClean="0"/>
              <a:t>(deterministic case)</a:t>
            </a:r>
          </a:p>
        </p:txBody>
      </p:sp>
      <p:sp>
        <p:nvSpPr>
          <p:cNvPr id="22531" name="Oval 4"/>
          <p:cNvSpPr>
            <a:spLocks noChangeArrowheads="1"/>
          </p:cNvSpPr>
          <p:nvPr/>
        </p:nvSpPr>
        <p:spPr bwMode="auto">
          <a:xfrm>
            <a:off x="1219200" y="2667000"/>
            <a:ext cx="838200" cy="609600"/>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Tahoma" pitchFamily="-106" charset="0"/>
                <a:ea typeface="ＭＳ Ｐゴシック" pitchFamily="-106" charset="-128"/>
              </a:defRPr>
            </a:lvl1pPr>
            <a:lvl2pPr marL="742950" indent="-285750" eaLnBrk="0" hangingPunct="0">
              <a:defRPr>
                <a:solidFill>
                  <a:schemeClr val="tx1"/>
                </a:solidFill>
                <a:latin typeface="Tahoma" pitchFamily="-106" charset="0"/>
                <a:ea typeface="ＭＳ Ｐゴシック" pitchFamily="-106" charset="-128"/>
              </a:defRPr>
            </a:lvl2pPr>
            <a:lvl3pPr marL="1143000" indent="-228600" eaLnBrk="0" hangingPunct="0">
              <a:defRPr>
                <a:solidFill>
                  <a:schemeClr val="tx1"/>
                </a:solidFill>
                <a:latin typeface="Tahoma" pitchFamily="-106" charset="0"/>
                <a:ea typeface="ＭＳ Ｐゴシック" pitchFamily="-106" charset="-128"/>
              </a:defRPr>
            </a:lvl3pPr>
            <a:lvl4pPr marL="1600200" indent="-228600" eaLnBrk="0" hangingPunct="0">
              <a:defRPr>
                <a:solidFill>
                  <a:schemeClr val="tx1"/>
                </a:solidFill>
                <a:latin typeface="Tahoma" pitchFamily="-106" charset="0"/>
                <a:ea typeface="ＭＳ Ｐゴシック" pitchFamily="-106" charset="-128"/>
              </a:defRPr>
            </a:lvl4pPr>
            <a:lvl5pPr marL="2057400" indent="-228600" eaLnBrk="0" hangingPunct="0">
              <a:defRPr>
                <a:solidFill>
                  <a:schemeClr val="tx1"/>
                </a:solidFill>
                <a:latin typeface="Tahoma" pitchFamily="-106" charset="0"/>
                <a:ea typeface="ＭＳ Ｐゴシック" pitchFamily="-106" charset="-128"/>
              </a:defRPr>
            </a:lvl5pPr>
            <a:lvl6pPr marL="25146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6pPr>
            <a:lvl7pPr marL="29718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7pPr>
            <a:lvl8pPr marL="34290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8pPr>
            <a:lvl9pPr marL="38862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9pPr>
          </a:lstStyle>
          <a:p>
            <a:pPr eaLnBrk="1" hangingPunct="1"/>
            <a:endParaRPr lang="en-US" altLang="en-US"/>
          </a:p>
        </p:txBody>
      </p:sp>
      <p:sp>
        <p:nvSpPr>
          <p:cNvPr id="22532" name="Oval 5"/>
          <p:cNvSpPr>
            <a:spLocks noChangeArrowheads="1"/>
          </p:cNvSpPr>
          <p:nvPr/>
        </p:nvSpPr>
        <p:spPr bwMode="auto">
          <a:xfrm>
            <a:off x="2209800" y="2971800"/>
            <a:ext cx="685800" cy="228600"/>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Tahoma" pitchFamily="-106" charset="0"/>
                <a:ea typeface="ＭＳ Ｐゴシック" pitchFamily="-106" charset="-128"/>
              </a:defRPr>
            </a:lvl1pPr>
            <a:lvl2pPr marL="742950" indent="-285750" eaLnBrk="0" hangingPunct="0">
              <a:defRPr>
                <a:solidFill>
                  <a:schemeClr val="tx1"/>
                </a:solidFill>
                <a:latin typeface="Tahoma" pitchFamily="-106" charset="0"/>
                <a:ea typeface="ＭＳ Ｐゴシック" pitchFamily="-106" charset="-128"/>
              </a:defRPr>
            </a:lvl2pPr>
            <a:lvl3pPr marL="1143000" indent="-228600" eaLnBrk="0" hangingPunct="0">
              <a:defRPr>
                <a:solidFill>
                  <a:schemeClr val="tx1"/>
                </a:solidFill>
                <a:latin typeface="Tahoma" pitchFamily="-106" charset="0"/>
                <a:ea typeface="ＭＳ Ｐゴシック" pitchFamily="-106" charset="-128"/>
              </a:defRPr>
            </a:lvl3pPr>
            <a:lvl4pPr marL="1600200" indent="-228600" eaLnBrk="0" hangingPunct="0">
              <a:defRPr>
                <a:solidFill>
                  <a:schemeClr val="tx1"/>
                </a:solidFill>
                <a:latin typeface="Tahoma" pitchFamily="-106" charset="0"/>
                <a:ea typeface="ＭＳ Ｐゴシック" pitchFamily="-106" charset="-128"/>
              </a:defRPr>
            </a:lvl4pPr>
            <a:lvl5pPr marL="2057400" indent="-228600" eaLnBrk="0" hangingPunct="0">
              <a:defRPr>
                <a:solidFill>
                  <a:schemeClr val="tx1"/>
                </a:solidFill>
                <a:latin typeface="Tahoma" pitchFamily="-106" charset="0"/>
                <a:ea typeface="ＭＳ Ｐゴシック" pitchFamily="-106" charset="-128"/>
              </a:defRPr>
            </a:lvl5pPr>
            <a:lvl6pPr marL="25146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6pPr>
            <a:lvl7pPr marL="29718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7pPr>
            <a:lvl8pPr marL="34290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8pPr>
            <a:lvl9pPr marL="38862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9pPr>
          </a:lstStyle>
          <a:p>
            <a:pPr eaLnBrk="1" hangingPunct="1"/>
            <a:endParaRPr lang="en-US" altLang="en-US"/>
          </a:p>
        </p:txBody>
      </p:sp>
      <p:sp>
        <p:nvSpPr>
          <p:cNvPr id="26" name="Content Placeholder 2"/>
          <p:cNvSpPr>
            <a:spLocks noGrp="1"/>
          </p:cNvSpPr>
          <p:nvPr>
            <p:ph idx="1"/>
          </p:nvPr>
        </p:nvSpPr>
        <p:spPr>
          <a:xfrm>
            <a:off x="457200" y="4953000"/>
            <a:ext cx="8229600" cy="1371600"/>
          </a:xfrm>
        </p:spPr>
        <p:txBody>
          <a:bodyPr/>
          <a:lstStyle/>
          <a:p>
            <a:r>
              <a:rPr lang="en-US" altLang="en-US" sz="2400" smtClean="0"/>
              <a:t>Action  </a:t>
            </a:r>
          </a:p>
          <a:p>
            <a:pPr lvl="1"/>
            <a:r>
              <a:rPr lang="en-US" altLang="en-US" sz="2000" smtClean="0"/>
              <a:t>Do (not-A)</a:t>
            </a:r>
          </a:p>
          <a:p>
            <a:pPr lvl="1"/>
            <a:r>
              <a:rPr lang="en-US" altLang="en-US" sz="2000" smtClean="0"/>
              <a:t>Set A to false; remove other links into A  (graph surgery)</a:t>
            </a:r>
          </a:p>
          <a:p>
            <a:pPr lvl="1"/>
            <a:r>
              <a:rPr lang="en-GB" altLang="en-US" sz="2000" smtClean="0"/>
              <a:t>Re-set all variables to unknown except U </a:t>
            </a:r>
            <a:endParaRPr lang="en-US" altLang="en-US" sz="2000" smtClean="0"/>
          </a:p>
        </p:txBody>
      </p:sp>
      <p:sp>
        <p:nvSpPr>
          <p:cNvPr id="27" name="Content Placeholder 2"/>
          <p:cNvSpPr txBox="1">
            <a:spLocks/>
          </p:cNvSpPr>
          <p:nvPr/>
        </p:nvSpPr>
        <p:spPr bwMode="auto">
          <a:xfrm>
            <a:off x="457200" y="4953000"/>
            <a:ext cx="8229600" cy="1143000"/>
          </a:xfrm>
          <a:prstGeom prst="rect">
            <a:avLst/>
          </a:prstGeom>
          <a:noFill/>
          <a:ln w="9525">
            <a:noFill/>
            <a:miter lim="800000"/>
            <a:headEnd/>
            <a:tailEnd/>
          </a:ln>
          <a:effectLst/>
        </p:spPr>
        <p:txBody>
          <a:bodyPr/>
          <a:lstStyle>
            <a:lvl1pPr marL="342900" indent="-342900" eaLnBrk="0" hangingPunct="0">
              <a:defRPr>
                <a:solidFill>
                  <a:schemeClr val="tx1"/>
                </a:solidFill>
                <a:latin typeface="Tahoma" pitchFamily="-106" charset="0"/>
                <a:ea typeface="ＭＳ Ｐゴシック" pitchFamily="-106" charset="-128"/>
              </a:defRPr>
            </a:lvl1pPr>
            <a:lvl2pPr marL="742950" indent="-285750" eaLnBrk="0" hangingPunct="0">
              <a:defRPr>
                <a:solidFill>
                  <a:schemeClr val="tx1"/>
                </a:solidFill>
                <a:latin typeface="Tahoma" pitchFamily="-106" charset="0"/>
                <a:ea typeface="ＭＳ Ｐゴシック" pitchFamily="-106" charset="-128"/>
              </a:defRPr>
            </a:lvl2pPr>
            <a:lvl3pPr marL="1143000" indent="-228600" eaLnBrk="0" hangingPunct="0">
              <a:defRPr>
                <a:solidFill>
                  <a:schemeClr val="tx1"/>
                </a:solidFill>
                <a:latin typeface="Tahoma" pitchFamily="-106" charset="0"/>
                <a:ea typeface="ＭＳ Ｐゴシック" pitchFamily="-106" charset="-128"/>
              </a:defRPr>
            </a:lvl3pPr>
            <a:lvl4pPr marL="1600200" indent="-228600" eaLnBrk="0" hangingPunct="0">
              <a:defRPr>
                <a:solidFill>
                  <a:schemeClr val="tx1"/>
                </a:solidFill>
                <a:latin typeface="Tahoma" pitchFamily="-106" charset="0"/>
                <a:ea typeface="ＭＳ Ｐゴシック" pitchFamily="-106" charset="-128"/>
              </a:defRPr>
            </a:lvl4pPr>
            <a:lvl5pPr marL="2057400" indent="-228600" eaLnBrk="0" hangingPunct="0">
              <a:defRPr>
                <a:solidFill>
                  <a:schemeClr val="tx1"/>
                </a:solidFill>
                <a:latin typeface="Tahoma" pitchFamily="-106" charset="0"/>
                <a:ea typeface="ＭＳ Ｐゴシック" pitchFamily="-106" charset="-128"/>
              </a:defRPr>
            </a:lvl5pPr>
            <a:lvl6pPr marL="25146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6pPr>
            <a:lvl7pPr marL="29718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7pPr>
            <a:lvl8pPr marL="34290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8pPr>
            <a:lvl9pPr marL="38862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9pPr>
          </a:lstStyle>
          <a:p>
            <a:pPr algn="l">
              <a:spcBef>
                <a:spcPct val="20000"/>
              </a:spcBef>
              <a:buClr>
                <a:schemeClr val="hlink"/>
              </a:buClr>
              <a:buSzPct val="80000"/>
              <a:buFont typeface="Wingdings" pitchFamily="-106" charset="2"/>
              <a:buChar char="n"/>
            </a:pPr>
            <a:endParaRPr lang="en-US" altLang="en-US" sz="2400">
              <a:effectLst>
                <a:outerShdw blurRad="38100" dist="38100" dir="2700000" algn="tl">
                  <a:srgbClr val="000000"/>
                </a:outerShdw>
              </a:effectLst>
            </a:endParaRPr>
          </a:p>
        </p:txBody>
      </p:sp>
      <p:grpSp>
        <p:nvGrpSpPr>
          <p:cNvPr id="3" name="Group 22"/>
          <p:cNvGrpSpPr>
            <a:grpSpLocks/>
          </p:cNvGrpSpPr>
          <p:nvPr/>
        </p:nvGrpSpPr>
        <p:grpSpPr bwMode="auto">
          <a:xfrm>
            <a:off x="3400425" y="1295400"/>
            <a:ext cx="1676400" cy="369888"/>
            <a:chOff x="2362200" y="1295400"/>
            <a:chExt cx="1676400" cy="369332"/>
          </a:xfrm>
        </p:grpSpPr>
        <p:cxnSp>
          <p:nvCxnSpPr>
            <p:cNvPr id="22547" name="Straight Arrow Connector 15"/>
            <p:cNvCxnSpPr>
              <a:cxnSpLocks noChangeShapeType="1"/>
            </p:cNvCxnSpPr>
            <p:nvPr/>
          </p:nvCxnSpPr>
          <p:spPr bwMode="auto">
            <a:xfrm>
              <a:off x="3352800" y="1524000"/>
              <a:ext cx="685800" cy="76200"/>
            </a:xfrm>
            <a:prstGeom prst="straightConnector1">
              <a:avLst/>
            </a:prstGeom>
            <a:noFill/>
            <a:ln w="38100">
              <a:solidFill>
                <a:srgbClr val="FF6600"/>
              </a:solidFill>
              <a:round/>
              <a:headEnd/>
              <a:tailEnd type="arrow" w="med" len="med"/>
            </a:ln>
            <a:extLst>
              <a:ext uri="{909E8E84-426E-40DD-AFC4-6F175D3DCCD1}">
                <a14:hiddenFill xmlns:a14="http://schemas.microsoft.com/office/drawing/2010/main">
                  <a:noFill/>
                </a14:hiddenFill>
              </a:ext>
            </a:extLst>
          </p:spPr>
        </p:cxnSp>
        <p:sp>
          <p:nvSpPr>
            <p:cNvPr id="22" name="TextBox 21"/>
            <p:cNvSpPr txBox="1"/>
            <p:nvPr/>
          </p:nvSpPr>
          <p:spPr>
            <a:xfrm>
              <a:off x="2362200" y="1295400"/>
              <a:ext cx="990600" cy="369332"/>
            </a:xfrm>
            <a:prstGeom prst="rect">
              <a:avLst/>
            </a:prstGeom>
            <a:noFill/>
          </p:spPr>
          <p:txBody>
            <a:bodyPr>
              <a:spAutoFit/>
            </a:bodyPr>
            <a:lstStyle/>
            <a:p>
              <a:pPr>
                <a:defRPr/>
              </a:pPr>
              <a:r>
                <a:rPr lang="en-US" dirty="0">
                  <a:ln>
                    <a:solidFill>
                      <a:srgbClr val="FF6600"/>
                    </a:solidFill>
                  </a:ln>
                  <a:solidFill>
                    <a:srgbClr val="FF0000"/>
                  </a:solidFill>
                  <a:ea typeface="+mn-ea"/>
                </a:rPr>
                <a:t>Action</a:t>
              </a:r>
            </a:p>
          </p:txBody>
        </p:sp>
      </p:grpSp>
      <p:sp>
        <p:nvSpPr>
          <p:cNvPr id="8" name="Oval 7"/>
          <p:cNvSpPr>
            <a:spLocks noChangeArrowheads="1"/>
          </p:cNvSpPr>
          <p:nvPr/>
        </p:nvSpPr>
        <p:spPr bwMode="auto">
          <a:xfrm>
            <a:off x="2195513" y="2514600"/>
            <a:ext cx="1219200" cy="609600"/>
          </a:xfrm>
          <a:prstGeom prst="ellipse">
            <a:avLst/>
          </a:prstGeom>
          <a:solidFill>
            <a:schemeClr val="accent2"/>
          </a:solidFill>
          <a:ln w="9525">
            <a:solidFill>
              <a:srgbClr val="0097FF"/>
            </a:solidFill>
            <a:round/>
            <a:headEnd/>
            <a:tailEnd/>
          </a:ln>
          <a:effectLst>
            <a:outerShdw dist="23000" dir="5400000" rotWithShape="0">
              <a:srgbClr val="808080">
                <a:alpha val="34998"/>
              </a:srgbClr>
            </a:outerShdw>
          </a:effectLst>
        </p:spPr>
        <p:txBody>
          <a:bodyPr/>
          <a:lstStyle/>
          <a:p>
            <a:pPr>
              <a:defRPr/>
            </a:pPr>
            <a:r>
              <a:rPr lang="en-US" sz="1400" b="1">
                <a:solidFill>
                  <a:schemeClr val="bg1"/>
                </a:solidFill>
              </a:rPr>
              <a:t>C Captain</a:t>
            </a:r>
          </a:p>
        </p:txBody>
      </p:sp>
      <p:sp>
        <p:nvSpPr>
          <p:cNvPr id="9" name="Oval 8"/>
          <p:cNvSpPr>
            <a:spLocks noChangeArrowheads="1"/>
          </p:cNvSpPr>
          <p:nvPr/>
        </p:nvSpPr>
        <p:spPr bwMode="auto">
          <a:xfrm>
            <a:off x="5243513" y="1447800"/>
            <a:ext cx="1066800" cy="609600"/>
          </a:xfrm>
          <a:prstGeom prst="ellipse">
            <a:avLst/>
          </a:prstGeom>
          <a:solidFill>
            <a:schemeClr val="accent2"/>
          </a:solidFill>
          <a:ln w="9525">
            <a:solidFill>
              <a:srgbClr val="0097FF"/>
            </a:solidFill>
            <a:round/>
            <a:headEnd/>
            <a:tailEnd/>
          </a:ln>
          <a:effectLst>
            <a:outerShdw dist="23000" dir="5400000" rotWithShape="0">
              <a:srgbClr val="808080">
                <a:alpha val="34998"/>
              </a:srgbClr>
            </a:outerShdw>
          </a:effectLst>
        </p:spPr>
        <p:txBody>
          <a:bodyPr/>
          <a:lstStyle/>
          <a:p>
            <a:pPr>
              <a:defRPr/>
            </a:pPr>
            <a:r>
              <a:rPr lang="en-US" sz="1600">
                <a:solidFill>
                  <a:schemeClr val="bg1"/>
                </a:solidFill>
              </a:rPr>
              <a:t>A fires</a:t>
            </a:r>
          </a:p>
        </p:txBody>
      </p:sp>
      <p:sp>
        <p:nvSpPr>
          <p:cNvPr id="10" name="Oval 9"/>
          <p:cNvSpPr>
            <a:spLocks noChangeArrowheads="1"/>
          </p:cNvSpPr>
          <p:nvPr/>
        </p:nvSpPr>
        <p:spPr bwMode="auto">
          <a:xfrm>
            <a:off x="5243513" y="4114800"/>
            <a:ext cx="1066800" cy="609600"/>
          </a:xfrm>
          <a:prstGeom prst="ellipse">
            <a:avLst/>
          </a:prstGeom>
          <a:solidFill>
            <a:schemeClr val="accent2"/>
          </a:solidFill>
          <a:ln w="9525">
            <a:solidFill>
              <a:srgbClr val="0097FF"/>
            </a:solidFill>
            <a:round/>
            <a:headEnd/>
            <a:tailEnd/>
          </a:ln>
          <a:effectLst>
            <a:outerShdw dist="23000" dir="5400000" rotWithShape="0">
              <a:srgbClr val="808080">
                <a:alpha val="34998"/>
              </a:srgbClr>
            </a:outerShdw>
          </a:effectLst>
        </p:spPr>
        <p:txBody>
          <a:bodyPr/>
          <a:lstStyle/>
          <a:p>
            <a:pPr>
              <a:defRPr/>
            </a:pPr>
            <a:r>
              <a:rPr lang="en-US" sz="1600">
                <a:solidFill>
                  <a:schemeClr val="bg1"/>
                </a:solidFill>
              </a:rPr>
              <a:t>B fires</a:t>
            </a:r>
          </a:p>
        </p:txBody>
      </p:sp>
      <p:sp>
        <p:nvSpPr>
          <p:cNvPr id="11" name="Oval 10"/>
          <p:cNvSpPr>
            <a:spLocks noChangeArrowheads="1"/>
          </p:cNvSpPr>
          <p:nvPr/>
        </p:nvSpPr>
        <p:spPr bwMode="auto">
          <a:xfrm>
            <a:off x="7986713" y="2514600"/>
            <a:ext cx="1066800" cy="609600"/>
          </a:xfrm>
          <a:prstGeom prst="ellipse">
            <a:avLst/>
          </a:prstGeom>
          <a:solidFill>
            <a:schemeClr val="accent2"/>
          </a:solidFill>
          <a:ln w="9525">
            <a:solidFill>
              <a:srgbClr val="0097FF"/>
            </a:solidFill>
            <a:round/>
            <a:headEnd/>
            <a:tailEnd/>
          </a:ln>
          <a:effectLst>
            <a:outerShdw dist="23000" dir="5400000" rotWithShape="0">
              <a:srgbClr val="808080">
                <a:alpha val="34998"/>
              </a:srgbClr>
            </a:outerShdw>
          </a:effectLst>
        </p:spPr>
        <p:txBody>
          <a:bodyPr/>
          <a:lstStyle/>
          <a:p>
            <a:pPr>
              <a:defRPr/>
            </a:pPr>
            <a:r>
              <a:rPr lang="en-US">
                <a:solidFill>
                  <a:schemeClr val="bg1"/>
                </a:solidFill>
              </a:rPr>
              <a:t>Dead</a:t>
            </a:r>
          </a:p>
        </p:txBody>
      </p:sp>
      <p:cxnSp>
        <p:nvCxnSpPr>
          <p:cNvPr id="22540" name="Straight Arrow Connector 15"/>
          <p:cNvCxnSpPr>
            <a:cxnSpLocks noChangeShapeType="1"/>
            <a:stCxn id="8" idx="7"/>
          </p:cNvCxnSpPr>
          <p:nvPr/>
        </p:nvCxnSpPr>
        <p:spPr bwMode="auto">
          <a:xfrm rot="5400000" flipH="1" flipV="1">
            <a:off x="3814763" y="1250950"/>
            <a:ext cx="774700" cy="1930400"/>
          </a:xfrm>
          <a:prstGeom prst="straightConnector1">
            <a:avLst/>
          </a:prstGeom>
          <a:noFill/>
          <a:ln w="38100">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22541" name="Straight Arrow Connector 15"/>
          <p:cNvCxnSpPr>
            <a:cxnSpLocks noChangeShapeType="1"/>
          </p:cNvCxnSpPr>
          <p:nvPr/>
        </p:nvCxnSpPr>
        <p:spPr bwMode="auto">
          <a:xfrm>
            <a:off x="3262313" y="3060700"/>
            <a:ext cx="2057400" cy="1130300"/>
          </a:xfrm>
          <a:prstGeom prst="straightConnector1">
            <a:avLst/>
          </a:prstGeom>
          <a:noFill/>
          <a:ln w="38100">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22542" name="Straight Arrow Connector 15"/>
          <p:cNvCxnSpPr>
            <a:cxnSpLocks noChangeShapeType="1"/>
          </p:cNvCxnSpPr>
          <p:nvPr/>
        </p:nvCxnSpPr>
        <p:spPr bwMode="auto">
          <a:xfrm flipV="1">
            <a:off x="6157913" y="3124200"/>
            <a:ext cx="1981200" cy="1079500"/>
          </a:xfrm>
          <a:prstGeom prst="straightConnector1">
            <a:avLst/>
          </a:prstGeom>
          <a:noFill/>
          <a:ln w="38100">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22543" name="Straight Arrow Connector 15"/>
          <p:cNvCxnSpPr>
            <a:cxnSpLocks noChangeShapeType="1"/>
          </p:cNvCxnSpPr>
          <p:nvPr/>
        </p:nvCxnSpPr>
        <p:spPr bwMode="auto">
          <a:xfrm>
            <a:off x="6310313" y="1905000"/>
            <a:ext cx="1676400" cy="762000"/>
          </a:xfrm>
          <a:prstGeom prst="straightConnector1">
            <a:avLst/>
          </a:prstGeom>
          <a:noFill/>
          <a:ln w="38100">
            <a:solidFill>
              <a:schemeClr val="tx1"/>
            </a:solidFill>
            <a:round/>
            <a:headEnd/>
            <a:tailEnd type="arrow" w="med" len="med"/>
          </a:ln>
          <a:extLst>
            <a:ext uri="{909E8E84-426E-40DD-AFC4-6F175D3DCCD1}">
              <a14:hiddenFill xmlns:a14="http://schemas.microsoft.com/office/drawing/2010/main">
                <a:noFill/>
              </a14:hiddenFill>
            </a:ext>
          </a:extLst>
        </p:spPr>
      </p:cxnSp>
      <p:sp>
        <p:nvSpPr>
          <p:cNvPr id="22544" name="Line 29"/>
          <p:cNvSpPr>
            <a:spLocks noChangeShapeType="1"/>
          </p:cNvSpPr>
          <p:nvPr/>
        </p:nvSpPr>
        <p:spPr bwMode="auto">
          <a:xfrm>
            <a:off x="1258888" y="2781300"/>
            <a:ext cx="865187"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24" name="Oval 23"/>
          <p:cNvSpPr>
            <a:spLocks noChangeArrowheads="1"/>
          </p:cNvSpPr>
          <p:nvPr/>
        </p:nvSpPr>
        <p:spPr bwMode="auto">
          <a:xfrm>
            <a:off x="107950" y="2459038"/>
            <a:ext cx="1066800" cy="609600"/>
          </a:xfrm>
          <a:prstGeom prst="ellipse">
            <a:avLst/>
          </a:prstGeom>
          <a:solidFill>
            <a:schemeClr val="accent2"/>
          </a:solidFill>
          <a:ln w="9525">
            <a:noFill/>
            <a:round/>
            <a:headEnd/>
            <a:tailEnd/>
          </a:ln>
          <a:effectLst>
            <a:outerShdw dist="23000" dir="5400000" rotWithShape="0">
              <a:srgbClr val="808080">
                <a:alpha val="34998"/>
              </a:srgbClr>
            </a:outerShdw>
          </a:effectLst>
        </p:spPr>
        <p:txBody>
          <a:bodyPr/>
          <a:lstStyle/>
          <a:p>
            <a:pPr algn="l">
              <a:defRPr/>
            </a:pPr>
            <a:r>
              <a:rPr lang="en-US" sz="1400">
                <a:solidFill>
                  <a:schemeClr val="bg1"/>
                </a:solidFill>
              </a:rPr>
              <a:t>U court order</a:t>
            </a:r>
          </a:p>
        </p:txBody>
      </p:sp>
      <p:sp>
        <p:nvSpPr>
          <p:cNvPr id="4" name="Oval 23"/>
          <p:cNvSpPr>
            <a:spLocks noChangeArrowheads="1"/>
          </p:cNvSpPr>
          <p:nvPr/>
        </p:nvSpPr>
        <p:spPr bwMode="auto">
          <a:xfrm>
            <a:off x="5233988" y="1447800"/>
            <a:ext cx="1066800" cy="609600"/>
          </a:xfrm>
          <a:prstGeom prst="ellipse">
            <a:avLst/>
          </a:prstGeom>
          <a:solidFill>
            <a:srgbClr val="FF6600"/>
          </a:solidFill>
          <a:ln w="9525">
            <a:solidFill>
              <a:srgbClr val="00B000"/>
            </a:solidFill>
            <a:round/>
            <a:headEnd/>
            <a:tailEnd/>
          </a:ln>
          <a:effectLst>
            <a:outerShdw dist="23000" dir="5400000" rotWithShape="0">
              <a:srgbClr val="808080">
                <a:alpha val="34999"/>
              </a:srgbClr>
            </a:outerShdw>
          </a:effectLst>
        </p:spPr>
        <p:txBody>
          <a:bodyPr/>
          <a:lstStyle/>
          <a:p>
            <a:pPr>
              <a:defRPr/>
            </a:pPr>
            <a:r>
              <a:rPr lang="en-US" sz="1600">
                <a:solidFill>
                  <a:schemeClr val="bg1"/>
                </a:solidFill>
              </a:rPr>
              <a:t>A fires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274638"/>
            <a:ext cx="8229600" cy="563562"/>
          </a:xfrm>
        </p:spPr>
        <p:txBody>
          <a:bodyPr/>
          <a:lstStyle/>
          <a:p>
            <a:pPr>
              <a:defRPr/>
            </a:pPr>
            <a:r>
              <a:rPr lang="en-US" b="1" smtClean="0"/>
              <a:t>Firing squad </a:t>
            </a:r>
            <a:r>
              <a:rPr lang="en-US" sz="2400" smtClean="0"/>
              <a:t>(deterministic case)</a:t>
            </a:r>
          </a:p>
        </p:txBody>
      </p:sp>
      <p:sp>
        <p:nvSpPr>
          <p:cNvPr id="23555" name="Oval 4"/>
          <p:cNvSpPr>
            <a:spLocks noChangeArrowheads="1"/>
          </p:cNvSpPr>
          <p:nvPr/>
        </p:nvSpPr>
        <p:spPr bwMode="auto">
          <a:xfrm>
            <a:off x="1219200" y="2667000"/>
            <a:ext cx="838200" cy="609600"/>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Tahoma" pitchFamily="-106" charset="0"/>
                <a:ea typeface="ＭＳ Ｐゴシック" pitchFamily="-106" charset="-128"/>
              </a:defRPr>
            </a:lvl1pPr>
            <a:lvl2pPr marL="742950" indent="-285750" eaLnBrk="0" hangingPunct="0">
              <a:defRPr>
                <a:solidFill>
                  <a:schemeClr val="tx1"/>
                </a:solidFill>
                <a:latin typeface="Tahoma" pitchFamily="-106" charset="0"/>
                <a:ea typeface="ＭＳ Ｐゴシック" pitchFamily="-106" charset="-128"/>
              </a:defRPr>
            </a:lvl2pPr>
            <a:lvl3pPr marL="1143000" indent="-228600" eaLnBrk="0" hangingPunct="0">
              <a:defRPr>
                <a:solidFill>
                  <a:schemeClr val="tx1"/>
                </a:solidFill>
                <a:latin typeface="Tahoma" pitchFamily="-106" charset="0"/>
                <a:ea typeface="ＭＳ Ｐゴシック" pitchFamily="-106" charset="-128"/>
              </a:defRPr>
            </a:lvl3pPr>
            <a:lvl4pPr marL="1600200" indent="-228600" eaLnBrk="0" hangingPunct="0">
              <a:defRPr>
                <a:solidFill>
                  <a:schemeClr val="tx1"/>
                </a:solidFill>
                <a:latin typeface="Tahoma" pitchFamily="-106" charset="0"/>
                <a:ea typeface="ＭＳ Ｐゴシック" pitchFamily="-106" charset="-128"/>
              </a:defRPr>
            </a:lvl4pPr>
            <a:lvl5pPr marL="2057400" indent="-228600" eaLnBrk="0" hangingPunct="0">
              <a:defRPr>
                <a:solidFill>
                  <a:schemeClr val="tx1"/>
                </a:solidFill>
                <a:latin typeface="Tahoma" pitchFamily="-106" charset="0"/>
                <a:ea typeface="ＭＳ Ｐゴシック" pitchFamily="-106" charset="-128"/>
              </a:defRPr>
            </a:lvl5pPr>
            <a:lvl6pPr marL="25146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6pPr>
            <a:lvl7pPr marL="29718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7pPr>
            <a:lvl8pPr marL="34290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8pPr>
            <a:lvl9pPr marL="38862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9pPr>
          </a:lstStyle>
          <a:p>
            <a:pPr eaLnBrk="1" hangingPunct="1"/>
            <a:endParaRPr lang="en-US" altLang="en-US"/>
          </a:p>
        </p:txBody>
      </p:sp>
      <p:sp>
        <p:nvSpPr>
          <p:cNvPr id="23556" name="Oval 5"/>
          <p:cNvSpPr>
            <a:spLocks noChangeArrowheads="1"/>
          </p:cNvSpPr>
          <p:nvPr/>
        </p:nvSpPr>
        <p:spPr bwMode="auto">
          <a:xfrm>
            <a:off x="2209800" y="2971800"/>
            <a:ext cx="685800" cy="228600"/>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Tahoma" pitchFamily="-106" charset="0"/>
                <a:ea typeface="ＭＳ Ｐゴシック" pitchFamily="-106" charset="-128"/>
              </a:defRPr>
            </a:lvl1pPr>
            <a:lvl2pPr marL="742950" indent="-285750" eaLnBrk="0" hangingPunct="0">
              <a:defRPr>
                <a:solidFill>
                  <a:schemeClr val="tx1"/>
                </a:solidFill>
                <a:latin typeface="Tahoma" pitchFamily="-106" charset="0"/>
                <a:ea typeface="ＭＳ Ｐゴシック" pitchFamily="-106" charset="-128"/>
              </a:defRPr>
            </a:lvl2pPr>
            <a:lvl3pPr marL="1143000" indent="-228600" eaLnBrk="0" hangingPunct="0">
              <a:defRPr>
                <a:solidFill>
                  <a:schemeClr val="tx1"/>
                </a:solidFill>
                <a:latin typeface="Tahoma" pitchFamily="-106" charset="0"/>
                <a:ea typeface="ＭＳ Ｐゴシック" pitchFamily="-106" charset="-128"/>
              </a:defRPr>
            </a:lvl3pPr>
            <a:lvl4pPr marL="1600200" indent="-228600" eaLnBrk="0" hangingPunct="0">
              <a:defRPr>
                <a:solidFill>
                  <a:schemeClr val="tx1"/>
                </a:solidFill>
                <a:latin typeface="Tahoma" pitchFamily="-106" charset="0"/>
                <a:ea typeface="ＭＳ Ｐゴシック" pitchFamily="-106" charset="-128"/>
              </a:defRPr>
            </a:lvl4pPr>
            <a:lvl5pPr marL="2057400" indent="-228600" eaLnBrk="0" hangingPunct="0">
              <a:defRPr>
                <a:solidFill>
                  <a:schemeClr val="tx1"/>
                </a:solidFill>
                <a:latin typeface="Tahoma" pitchFamily="-106" charset="0"/>
                <a:ea typeface="ＭＳ Ｐゴシック" pitchFamily="-106" charset="-128"/>
              </a:defRPr>
            </a:lvl5pPr>
            <a:lvl6pPr marL="25146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6pPr>
            <a:lvl7pPr marL="29718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7pPr>
            <a:lvl8pPr marL="34290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8pPr>
            <a:lvl9pPr marL="38862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9pPr>
          </a:lstStyle>
          <a:p>
            <a:pPr eaLnBrk="1" hangingPunct="1"/>
            <a:endParaRPr lang="en-US" altLang="en-US"/>
          </a:p>
        </p:txBody>
      </p:sp>
      <p:grpSp>
        <p:nvGrpSpPr>
          <p:cNvPr id="23557" name="Group 22"/>
          <p:cNvGrpSpPr>
            <a:grpSpLocks/>
          </p:cNvGrpSpPr>
          <p:nvPr/>
        </p:nvGrpSpPr>
        <p:grpSpPr bwMode="auto">
          <a:xfrm>
            <a:off x="3400425" y="1295400"/>
            <a:ext cx="1676400" cy="369888"/>
            <a:chOff x="2362200" y="1295400"/>
            <a:chExt cx="1676400" cy="369332"/>
          </a:xfrm>
        </p:grpSpPr>
        <p:cxnSp>
          <p:nvCxnSpPr>
            <p:cNvPr id="23569" name="Straight Arrow Connector 15"/>
            <p:cNvCxnSpPr>
              <a:cxnSpLocks noChangeShapeType="1"/>
            </p:cNvCxnSpPr>
            <p:nvPr/>
          </p:nvCxnSpPr>
          <p:spPr bwMode="auto">
            <a:xfrm>
              <a:off x="3352800" y="1524000"/>
              <a:ext cx="685800" cy="76200"/>
            </a:xfrm>
            <a:prstGeom prst="straightConnector1">
              <a:avLst/>
            </a:prstGeom>
            <a:noFill/>
            <a:ln w="38100">
              <a:solidFill>
                <a:srgbClr val="FF6600"/>
              </a:solidFill>
              <a:round/>
              <a:headEnd/>
              <a:tailEnd type="arrow" w="med" len="med"/>
            </a:ln>
            <a:extLst>
              <a:ext uri="{909E8E84-426E-40DD-AFC4-6F175D3DCCD1}">
                <a14:hiddenFill xmlns:a14="http://schemas.microsoft.com/office/drawing/2010/main">
                  <a:noFill/>
                </a14:hiddenFill>
              </a:ext>
            </a:extLst>
          </p:spPr>
        </p:cxnSp>
        <p:sp>
          <p:nvSpPr>
            <p:cNvPr id="22" name="TextBox 21"/>
            <p:cNvSpPr txBox="1"/>
            <p:nvPr/>
          </p:nvSpPr>
          <p:spPr>
            <a:xfrm>
              <a:off x="2362200" y="1295400"/>
              <a:ext cx="990600" cy="369332"/>
            </a:xfrm>
            <a:prstGeom prst="rect">
              <a:avLst/>
            </a:prstGeom>
            <a:noFill/>
          </p:spPr>
          <p:txBody>
            <a:bodyPr>
              <a:spAutoFit/>
            </a:bodyPr>
            <a:lstStyle/>
            <a:p>
              <a:pPr>
                <a:defRPr/>
              </a:pPr>
              <a:r>
                <a:rPr lang="en-US" dirty="0">
                  <a:ln>
                    <a:solidFill>
                      <a:srgbClr val="FF6600"/>
                    </a:solidFill>
                  </a:ln>
                  <a:solidFill>
                    <a:srgbClr val="FF0000"/>
                  </a:solidFill>
                  <a:ea typeface="+mn-ea"/>
                </a:rPr>
                <a:t>Action</a:t>
              </a:r>
            </a:p>
          </p:txBody>
        </p:sp>
      </p:grpSp>
      <p:sp>
        <p:nvSpPr>
          <p:cNvPr id="8" name="Oval 7"/>
          <p:cNvSpPr>
            <a:spLocks noChangeArrowheads="1"/>
          </p:cNvSpPr>
          <p:nvPr/>
        </p:nvSpPr>
        <p:spPr bwMode="auto">
          <a:xfrm>
            <a:off x="2195513" y="2514600"/>
            <a:ext cx="1219200" cy="609600"/>
          </a:xfrm>
          <a:prstGeom prst="ellipse">
            <a:avLst/>
          </a:prstGeom>
          <a:solidFill>
            <a:schemeClr val="accent1"/>
          </a:solidFill>
          <a:ln w="9525">
            <a:solidFill>
              <a:srgbClr val="0097FF"/>
            </a:solidFill>
            <a:round/>
            <a:headEnd/>
            <a:tailEnd/>
          </a:ln>
          <a:effectLst>
            <a:outerShdw dist="23000" dir="5400000" rotWithShape="0">
              <a:srgbClr val="808080">
                <a:alpha val="34998"/>
              </a:srgbClr>
            </a:outerShdw>
          </a:effectLst>
        </p:spPr>
        <p:txBody>
          <a:bodyPr/>
          <a:lstStyle/>
          <a:p>
            <a:pPr>
              <a:defRPr/>
            </a:pPr>
            <a:r>
              <a:rPr lang="en-US" sz="1400" b="1">
                <a:solidFill>
                  <a:schemeClr val="bg1"/>
                </a:solidFill>
              </a:rPr>
              <a:t>C Captain</a:t>
            </a:r>
          </a:p>
        </p:txBody>
      </p:sp>
      <p:sp>
        <p:nvSpPr>
          <p:cNvPr id="9" name="Oval 8"/>
          <p:cNvSpPr>
            <a:spLocks noChangeArrowheads="1"/>
          </p:cNvSpPr>
          <p:nvPr/>
        </p:nvSpPr>
        <p:spPr bwMode="auto">
          <a:xfrm>
            <a:off x="5243513" y="1447800"/>
            <a:ext cx="1066800" cy="609600"/>
          </a:xfrm>
          <a:prstGeom prst="ellipse">
            <a:avLst/>
          </a:prstGeom>
          <a:solidFill>
            <a:schemeClr val="accent2"/>
          </a:solidFill>
          <a:ln w="9525">
            <a:solidFill>
              <a:srgbClr val="0097FF"/>
            </a:solidFill>
            <a:round/>
            <a:headEnd/>
            <a:tailEnd/>
          </a:ln>
          <a:effectLst>
            <a:outerShdw dist="23000" dir="5400000" rotWithShape="0">
              <a:srgbClr val="808080">
                <a:alpha val="34998"/>
              </a:srgbClr>
            </a:outerShdw>
          </a:effectLst>
        </p:spPr>
        <p:txBody>
          <a:bodyPr/>
          <a:lstStyle/>
          <a:p>
            <a:pPr>
              <a:defRPr/>
            </a:pPr>
            <a:r>
              <a:rPr lang="en-US" sz="1600">
                <a:solidFill>
                  <a:schemeClr val="bg1"/>
                </a:solidFill>
              </a:rPr>
              <a:t>A fires</a:t>
            </a:r>
          </a:p>
        </p:txBody>
      </p:sp>
      <p:sp>
        <p:nvSpPr>
          <p:cNvPr id="10" name="Oval 9"/>
          <p:cNvSpPr>
            <a:spLocks noChangeArrowheads="1"/>
          </p:cNvSpPr>
          <p:nvPr/>
        </p:nvSpPr>
        <p:spPr bwMode="auto">
          <a:xfrm>
            <a:off x="5243513" y="4114800"/>
            <a:ext cx="1066800" cy="609600"/>
          </a:xfrm>
          <a:prstGeom prst="ellipse">
            <a:avLst/>
          </a:prstGeom>
          <a:solidFill>
            <a:schemeClr val="accent1"/>
          </a:solidFill>
          <a:ln w="9525">
            <a:solidFill>
              <a:srgbClr val="0097FF"/>
            </a:solidFill>
            <a:round/>
            <a:headEnd/>
            <a:tailEnd/>
          </a:ln>
          <a:effectLst>
            <a:outerShdw dist="23000" dir="5400000" rotWithShape="0">
              <a:srgbClr val="808080">
                <a:alpha val="34998"/>
              </a:srgbClr>
            </a:outerShdw>
          </a:effectLst>
        </p:spPr>
        <p:txBody>
          <a:bodyPr/>
          <a:lstStyle/>
          <a:p>
            <a:pPr>
              <a:defRPr/>
            </a:pPr>
            <a:r>
              <a:rPr lang="en-US" sz="1600">
                <a:solidFill>
                  <a:schemeClr val="bg1"/>
                </a:solidFill>
              </a:rPr>
              <a:t>B fires</a:t>
            </a:r>
          </a:p>
        </p:txBody>
      </p:sp>
      <p:sp>
        <p:nvSpPr>
          <p:cNvPr id="11" name="Oval 10"/>
          <p:cNvSpPr>
            <a:spLocks noChangeArrowheads="1"/>
          </p:cNvSpPr>
          <p:nvPr/>
        </p:nvSpPr>
        <p:spPr bwMode="auto">
          <a:xfrm>
            <a:off x="7986713" y="2514600"/>
            <a:ext cx="1066800" cy="609600"/>
          </a:xfrm>
          <a:prstGeom prst="ellipse">
            <a:avLst/>
          </a:prstGeom>
          <a:solidFill>
            <a:schemeClr val="accent1"/>
          </a:solidFill>
          <a:ln w="9525">
            <a:solidFill>
              <a:srgbClr val="0097FF"/>
            </a:solidFill>
            <a:round/>
            <a:headEnd/>
            <a:tailEnd/>
          </a:ln>
          <a:effectLst>
            <a:outerShdw dist="23000" dir="5400000" rotWithShape="0">
              <a:srgbClr val="808080">
                <a:alpha val="34998"/>
              </a:srgbClr>
            </a:outerShdw>
          </a:effectLst>
        </p:spPr>
        <p:txBody>
          <a:bodyPr/>
          <a:lstStyle/>
          <a:p>
            <a:pPr>
              <a:defRPr/>
            </a:pPr>
            <a:r>
              <a:rPr lang="en-US">
                <a:solidFill>
                  <a:schemeClr val="bg1"/>
                </a:solidFill>
              </a:rPr>
              <a:t>Dead</a:t>
            </a:r>
          </a:p>
        </p:txBody>
      </p:sp>
      <p:cxnSp>
        <p:nvCxnSpPr>
          <p:cNvPr id="23562" name="Straight Arrow Connector 15"/>
          <p:cNvCxnSpPr>
            <a:cxnSpLocks noChangeShapeType="1"/>
          </p:cNvCxnSpPr>
          <p:nvPr/>
        </p:nvCxnSpPr>
        <p:spPr bwMode="auto">
          <a:xfrm>
            <a:off x="3262313" y="3060700"/>
            <a:ext cx="2057400" cy="1130300"/>
          </a:xfrm>
          <a:prstGeom prst="straightConnector1">
            <a:avLst/>
          </a:prstGeom>
          <a:noFill/>
          <a:ln w="38100">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23563" name="Straight Arrow Connector 15"/>
          <p:cNvCxnSpPr>
            <a:cxnSpLocks noChangeShapeType="1"/>
          </p:cNvCxnSpPr>
          <p:nvPr/>
        </p:nvCxnSpPr>
        <p:spPr bwMode="auto">
          <a:xfrm flipV="1">
            <a:off x="6157913" y="3124200"/>
            <a:ext cx="1981200" cy="1079500"/>
          </a:xfrm>
          <a:prstGeom prst="straightConnector1">
            <a:avLst/>
          </a:prstGeom>
          <a:noFill/>
          <a:ln w="38100">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23564" name="Straight Arrow Connector 15"/>
          <p:cNvCxnSpPr>
            <a:cxnSpLocks noChangeShapeType="1"/>
          </p:cNvCxnSpPr>
          <p:nvPr/>
        </p:nvCxnSpPr>
        <p:spPr bwMode="auto">
          <a:xfrm>
            <a:off x="6310313" y="1905000"/>
            <a:ext cx="1676400" cy="762000"/>
          </a:xfrm>
          <a:prstGeom prst="straightConnector1">
            <a:avLst/>
          </a:prstGeom>
          <a:noFill/>
          <a:ln w="38100">
            <a:solidFill>
              <a:schemeClr val="tx1"/>
            </a:solidFill>
            <a:round/>
            <a:headEnd/>
            <a:tailEnd type="arrow" w="med" len="med"/>
          </a:ln>
          <a:extLst>
            <a:ext uri="{909E8E84-426E-40DD-AFC4-6F175D3DCCD1}">
              <a14:hiddenFill xmlns:a14="http://schemas.microsoft.com/office/drawing/2010/main">
                <a:noFill/>
              </a14:hiddenFill>
            </a:ext>
          </a:extLst>
        </p:spPr>
      </p:cxnSp>
      <p:sp>
        <p:nvSpPr>
          <p:cNvPr id="23565" name="Line 15"/>
          <p:cNvSpPr>
            <a:spLocks noChangeShapeType="1"/>
          </p:cNvSpPr>
          <p:nvPr/>
        </p:nvSpPr>
        <p:spPr bwMode="auto">
          <a:xfrm>
            <a:off x="1258888" y="2781300"/>
            <a:ext cx="865187"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24" name="Oval 23"/>
          <p:cNvSpPr>
            <a:spLocks noChangeArrowheads="1"/>
          </p:cNvSpPr>
          <p:nvPr/>
        </p:nvSpPr>
        <p:spPr bwMode="auto">
          <a:xfrm>
            <a:off x="107950" y="2459038"/>
            <a:ext cx="1066800" cy="609600"/>
          </a:xfrm>
          <a:prstGeom prst="ellipse">
            <a:avLst/>
          </a:prstGeom>
          <a:solidFill>
            <a:schemeClr val="accent2"/>
          </a:solidFill>
          <a:ln w="9525">
            <a:noFill/>
            <a:round/>
            <a:headEnd/>
            <a:tailEnd/>
          </a:ln>
          <a:effectLst>
            <a:outerShdw dist="23000" dir="5400000" rotWithShape="0">
              <a:srgbClr val="808080">
                <a:alpha val="34998"/>
              </a:srgbClr>
            </a:outerShdw>
          </a:effectLst>
        </p:spPr>
        <p:txBody>
          <a:bodyPr/>
          <a:lstStyle/>
          <a:p>
            <a:pPr algn="l">
              <a:defRPr/>
            </a:pPr>
            <a:r>
              <a:rPr lang="en-US" sz="1400">
                <a:solidFill>
                  <a:schemeClr val="bg1"/>
                </a:solidFill>
              </a:rPr>
              <a:t>U court order</a:t>
            </a:r>
          </a:p>
        </p:txBody>
      </p:sp>
      <p:sp>
        <p:nvSpPr>
          <p:cNvPr id="4" name="Oval 23"/>
          <p:cNvSpPr>
            <a:spLocks noChangeArrowheads="1"/>
          </p:cNvSpPr>
          <p:nvPr/>
        </p:nvSpPr>
        <p:spPr bwMode="auto">
          <a:xfrm>
            <a:off x="5233988" y="1447800"/>
            <a:ext cx="1066800" cy="609600"/>
          </a:xfrm>
          <a:prstGeom prst="ellipse">
            <a:avLst/>
          </a:prstGeom>
          <a:solidFill>
            <a:srgbClr val="FF6600"/>
          </a:solidFill>
          <a:ln w="9525">
            <a:solidFill>
              <a:srgbClr val="00B000"/>
            </a:solidFill>
            <a:round/>
            <a:headEnd/>
            <a:tailEnd/>
          </a:ln>
          <a:effectLst>
            <a:outerShdw dist="23000" dir="5400000" rotWithShape="0">
              <a:srgbClr val="808080">
                <a:alpha val="34999"/>
              </a:srgbClr>
            </a:outerShdw>
          </a:effectLst>
        </p:spPr>
        <p:txBody>
          <a:bodyPr/>
          <a:lstStyle/>
          <a:p>
            <a:pPr>
              <a:defRPr/>
            </a:pPr>
            <a:r>
              <a:rPr lang="en-US" sz="1600">
                <a:solidFill>
                  <a:schemeClr val="bg1"/>
                </a:solidFill>
              </a:rPr>
              <a:t>A fires</a:t>
            </a:r>
          </a:p>
        </p:txBody>
      </p:sp>
      <p:sp>
        <p:nvSpPr>
          <p:cNvPr id="26" name="Content Placeholder 2"/>
          <p:cNvSpPr>
            <a:spLocks/>
          </p:cNvSpPr>
          <p:nvPr/>
        </p:nvSpPr>
        <p:spPr bwMode="auto">
          <a:xfrm>
            <a:off x="457200" y="4953000"/>
            <a:ext cx="8229600" cy="1371600"/>
          </a:xfrm>
          <a:prstGeom prst="rect">
            <a:avLst/>
          </a:prstGeom>
          <a:noFill/>
          <a:ln w="9525">
            <a:noFill/>
            <a:miter lim="800000"/>
            <a:headEnd/>
            <a:tailEnd/>
          </a:ln>
        </p:spPr>
        <p:txBody>
          <a:bodyPr/>
          <a:lstStyle>
            <a:lvl1pPr marL="342900" indent="-342900" eaLnBrk="0" hangingPunct="0">
              <a:defRPr>
                <a:solidFill>
                  <a:schemeClr val="tx1"/>
                </a:solidFill>
                <a:latin typeface="Tahoma" pitchFamily="-106" charset="0"/>
                <a:ea typeface="ＭＳ Ｐゴシック" pitchFamily="-106" charset="-128"/>
              </a:defRPr>
            </a:lvl1pPr>
            <a:lvl2pPr marL="742950" indent="-285750" eaLnBrk="0" hangingPunct="0">
              <a:defRPr>
                <a:solidFill>
                  <a:schemeClr val="tx1"/>
                </a:solidFill>
                <a:latin typeface="Tahoma" pitchFamily="-106" charset="0"/>
                <a:ea typeface="ＭＳ Ｐゴシック" pitchFamily="-106" charset="-128"/>
              </a:defRPr>
            </a:lvl2pPr>
            <a:lvl3pPr marL="1143000" indent="-228600" eaLnBrk="0" hangingPunct="0">
              <a:defRPr>
                <a:solidFill>
                  <a:schemeClr val="tx1"/>
                </a:solidFill>
                <a:latin typeface="Tahoma" pitchFamily="-106" charset="0"/>
                <a:ea typeface="ＭＳ Ｐゴシック" pitchFamily="-106" charset="-128"/>
              </a:defRPr>
            </a:lvl3pPr>
            <a:lvl4pPr marL="1600200" indent="-228600" eaLnBrk="0" hangingPunct="0">
              <a:defRPr>
                <a:solidFill>
                  <a:schemeClr val="tx1"/>
                </a:solidFill>
                <a:latin typeface="Tahoma" pitchFamily="-106" charset="0"/>
                <a:ea typeface="ＭＳ Ｐゴシック" pitchFamily="-106" charset="-128"/>
              </a:defRPr>
            </a:lvl4pPr>
            <a:lvl5pPr marL="2057400" indent="-228600" eaLnBrk="0" hangingPunct="0">
              <a:defRPr>
                <a:solidFill>
                  <a:schemeClr val="tx1"/>
                </a:solidFill>
                <a:latin typeface="Tahoma" pitchFamily="-106" charset="0"/>
                <a:ea typeface="ＭＳ Ｐゴシック" pitchFamily="-106" charset="-128"/>
              </a:defRPr>
            </a:lvl5pPr>
            <a:lvl6pPr marL="25146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6pPr>
            <a:lvl7pPr marL="29718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7pPr>
            <a:lvl8pPr marL="34290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8pPr>
            <a:lvl9pPr marL="38862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9pPr>
          </a:lstStyle>
          <a:p>
            <a:pPr algn="l">
              <a:spcBef>
                <a:spcPct val="20000"/>
              </a:spcBef>
              <a:buClr>
                <a:schemeClr val="hlink"/>
              </a:buClr>
              <a:buSzPct val="80000"/>
              <a:buFont typeface="Wingdings" pitchFamily="-106" charset="2"/>
              <a:buChar char="n"/>
            </a:pPr>
            <a:r>
              <a:rPr lang="en-US" altLang="en-US" sz="2400">
                <a:effectLst>
                  <a:outerShdw blurRad="38100" dist="38100" dir="2700000" algn="tl">
                    <a:srgbClr val="000000"/>
                  </a:outerShdw>
                </a:effectLst>
              </a:rPr>
              <a:t>Inference</a:t>
            </a:r>
          </a:p>
          <a:p>
            <a:pPr algn="l">
              <a:spcBef>
                <a:spcPct val="20000"/>
              </a:spcBef>
              <a:buClr>
                <a:schemeClr val="hlink"/>
              </a:buClr>
              <a:buSzPct val="80000"/>
              <a:buFont typeface="Wingdings" pitchFamily="-106" charset="2"/>
              <a:buChar char="n"/>
            </a:pPr>
            <a:r>
              <a:rPr lang="en-GB" altLang="en-US" sz="2400">
                <a:effectLst>
                  <a:outerShdw blurRad="38100" dist="38100" dir="2700000" algn="tl">
                    <a:srgbClr val="000000"/>
                  </a:outerShdw>
                </a:effectLst>
              </a:rPr>
              <a:t>U is true; therefore C; therefore B; therefore D</a:t>
            </a:r>
            <a:endParaRPr lang="en-US" altLang="en-US" sz="2400">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274638"/>
            <a:ext cx="8229600" cy="563562"/>
          </a:xfrm>
        </p:spPr>
        <p:txBody>
          <a:bodyPr/>
          <a:lstStyle/>
          <a:p>
            <a:pPr>
              <a:defRPr/>
            </a:pPr>
            <a:r>
              <a:rPr lang="en-US" b="1" smtClean="0"/>
              <a:t>Firing squad </a:t>
            </a:r>
            <a:r>
              <a:rPr lang="en-US" sz="2400" smtClean="0"/>
              <a:t>(deterministic case)</a:t>
            </a:r>
          </a:p>
        </p:txBody>
      </p:sp>
      <p:sp>
        <p:nvSpPr>
          <p:cNvPr id="24579" name="Oval 4"/>
          <p:cNvSpPr>
            <a:spLocks noChangeArrowheads="1"/>
          </p:cNvSpPr>
          <p:nvPr/>
        </p:nvSpPr>
        <p:spPr bwMode="auto">
          <a:xfrm>
            <a:off x="1219200" y="2667000"/>
            <a:ext cx="838200" cy="609600"/>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Tahoma" pitchFamily="-106" charset="0"/>
                <a:ea typeface="ＭＳ Ｐゴシック" pitchFamily="-106" charset="-128"/>
              </a:defRPr>
            </a:lvl1pPr>
            <a:lvl2pPr marL="742950" indent="-285750" eaLnBrk="0" hangingPunct="0">
              <a:defRPr>
                <a:solidFill>
                  <a:schemeClr val="tx1"/>
                </a:solidFill>
                <a:latin typeface="Tahoma" pitchFamily="-106" charset="0"/>
                <a:ea typeface="ＭＳ Ｐゴシック" pitchFamily="-106" charset="-128"/>
              </a:defRPr>
            </a:lvl2pPr>
            <a:lvl3pPr marL="1143000" indent="-228600" eaLnBrk="0" hangingPunct="0">
              <a:defRPr>
                <a:solidFill>
                  <a:schemeClr val="tx1"/>
                </a:solidFill>
                <a:latin typeface="Tahoma" pitchFamily="-106" charset="0"/>
                <a:ea typeface="ＭＳ Ｐゴシック" pitchFamily="-106" charset="-128"/>
              </a:defRPr>
            </a:lvl3pPr>
            <a:lvl4pPr marL="1600200" indent="-228600" eaLnBrk="0" hangingPunct="0">
              <a:defRPr>
                <a:solidFill>
                  <a:schemeClr val="tx1"/>
                </a:solidFill>
                <a:latin typeface="Tahoma" pitchFamily="-106" charset="0"/>
                <a:ea typeface="ＭＳ Ｐゴシック" pitchFamily="-106" charset="-128"/>
              </a:defRPr>
            </a:lvl4pPr>
            <a:lvl5pPr marL="2057400" indent="-228600" eaLnBrk="0" hangingPunct="0">
              <a:defRPr>
                <a:solidFill>
                  <a:schemeClr val="tx1"/>
                </a:solidFill>
                <a:latin typeface="Tahoma" pitchFamily="-106" charset="0"/>
                <a:ea typeface="ＭＳ Ｐゴシック" pitchFamily="-106" charset="-128"/>
              </a:defRPr>
            </a:lvl5pPr>
            <a:lvl6pPr marL="25146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6pPr>
            <a:lvl7pPr marL="29718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7pPr>
            <a:lvl8pPr marL="34290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8pPr>
            <a:lvl9pPr marL="38862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9pPr>
          </a:lstStyle>
          <a:p>
            <a:pPr eaLnBrk="1" hangingPunct="1"/>
            <a:endParaRPr lang="en-US" altLang="en-US"/>
          </a:p>
        </p:txBody>
      </p:sp>
      <p:sp>
        <p:nvSpPr>
          <p:cNvPr id="24580" name="Oval 5"/>
          <p:cNvSpPr>
            <a:spLocks noChangeArrowheads="1"/>
          </p:cNvSpPr>
          <p:nvPr/>
        </p:nvSpPr>
        <p:spPr bwMode="auto">
          <a:xfrm>
            <a:off x="2209800" y="2971800"/>
            <a:ext cx="685800" cy="228600"/>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Tahoma" pitchFamily="-106" charset="0"/>
                <a:ea typeface="ＭＳ Ｐゴシック" pitchFamily="-106" charset="-128"/>
              </a:defRPr>
            </a:lvl1pPr>
            <a:lvl2pPr marL="742950" indent="-285750" eaLnBrk="0" hangingPunct="0">
              <a:defRPr>
                <a:solidFill>
                  <a:schemeClr val="tx1"/>
                </a:solidFill>
                <a:latin typeface="Tahoma" pitchFamily="-106" charset="0"/>
                <a:ea typeface="ＭＳ Ｐゴシック" pitchFamily="-106" charset="-128"/>
              </a:defRPr>
            </a:lvl2pPr>
            <a:lvl3pPr marL="1143000" indent="-228600" eaLnBrk="0" hangingPunct="0">
              <a:defRPr>
                <a:solidFill>
                  <a:schemeClr val="tx1"/>
                </a:solidFill>
                <a:latin typeface="Tahoma" pitchFamily="-106" charset="0"/>
                <a:ea typeface="ＭＳ Ｐゴシック" pitchFamily="-106" charset="-128"/>
              </a:defRPr>
            </a:lvl3pPr>
            <a:lvl4pPr marL="1600200" indent="-228600" eaLnBrk="0" hangingPunct="0">
              <a:defRPr>
                <a:solidFill>
                  <a:schemeClr val="tx1"/>
                </a:solidFill>
                <a:latin typeface="Tahoma" pitchFamily="-106" charset="0"/>
                <a:ea typeface="ＭＳ Ｐゴシック" pitchFamily="-106" charset="-128"/>
              </a:defRPr>
            </a:lvl4pPr>
            <a:lvl5pPr marL="2057400" indent="-228600" eaLnBrk="0" hangingPunct="0">
              <a:defRPr>
                <a:solidFill>
                  <a:schemeClr val="tx1"/>
                </a:solidFill>
                <a:latin typeface="Tahoma" pitchFamily="-106" charset="0"/>
                <a:ea typeface="ＭＳ Ｐゴシック" pitchFamily="-106" charset="-128"/>
              </a:defRPr>
            </a:lvl5pPr>
            <a:lvl6pPr marL="25146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6pPr>
            <a:lvl7pPr marL="29718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7pPr>
            <a:lvl8pPr marL="34290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8pPr>
            <a:lvl9pPr marL="38862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9pPr>
          </a:lstStyle>
          <a:p>
            <a:pPr eaLnBrk="1" hangingPunct="1"/>
            <a:endParaRPr lang="en-US" altLang="en-US"/>
          </a:p>
        </p:txBody>
      </p:sp>
      <p:grpSp>
        <p:nvGrpSpPr>
          <p:cNvPr id="24581" name="Group 22"/>
          <p:cNvGrpSpPr>
            <a:grpSpLocks/>
          </p:cNvGrpSpPr>
          <p:nvPr/>
        </p:nvGrpSpPr>
        <p:grpSpPr bwMode="auto">
          <a:xfrm>
            <a:off x="3400425" y="1295400"/>
            <a:ext cx="1676400" cy="369888"/>
            <a:chOff x="2362200" y="1295400"/>
            <a:chExt cx="1676400" cy="369332"/>
          </a:xfrm>
        </p:grpSpPr>
        <p:cxnSp>
          <p:nvCxnSpPr>
            <p:cNvPr id="24593" name="Straight Arrow Connector 15"/>
            <p:cNvCxnSpPr>
              <a:cxnSpLocks noChangeShapeType="1"/>
            </p:cNvCxnSpPr>
            <p:nvPr/>
          </p:nvCxnSpPr>
          <p:spPr bwMode="auto">
            <a:xfrm>
              <a:off x="3352800" y="1524000"/>
              <a:ext cx="685800" cy="76200"/>
            </a:xfrm>
            <a:prstGeom prst="straightConnector1">
              <a:avLst/>
            </a:prstGeom>
            <a:noFill/>
            <a:ln w="38100">
              <a:solidFill>
                <a:srgbClr val="FF6600"/>
              </a:solidFill>
              <a:round/>
              <a:headEnd/>
              <a:tailEnd type="arrow" w="med" len="med"/>
            </a:ln>
            <a:extLst>
              <a:ext uri="{909E8E84-426E-40DD-AFC4-6F175D3DCCD1}">
                <a14:hiddenFill xmlns:a14="http://schemas.microsoft.com/office/drawing/2010/main">
                  <a:noFill/>
                </a14:hiddenFill>
              </a:ext>
            </a:extLst>
          </p:spPr>
        </p:cxnSp>
        <p:sp>
          <p:nvSpPr>
            <p:cNvPr id="22" name="TextBox 21"/>
            <p:cNvSpPr txBox="1"/>
            <p:nvPr/>
          </p:nvSpPr>
          <p:spPr>
            <a:xfrm>
              <a:off x="2362200" y="1295400"/>
              <a:ext cx="990600" cy="369332"/>
            </a:xfrm>
            <a:prstGeom prst="rect">
              <a:avLst/>
            </a:prstGeom>
            <a:noFill/>
          </p:spPr>
          <p:txBody>
            <a:bodyPr>
              <a:spAutoFit/>
            </a:bodyPr>
            <a:lstStyle/>
            <a:p>
              <a:pPr>
                <a:defRPr/>
              </a:pPr>
              <a:r>
                <a:rPr lang="en-US" dirty="0">
                  <a:ln>
                    <a:solidFill>
                      <a:srgbClr val="FF6600"/>
                    </a:solidFill>
                  </a:ln>
                  <a:solidFill>
                    <a:srgbClr val="FF0000"/>
                  </a:solidFill>
                  <a:ea typeface="+mn-ea"/>
                </a:rPr>
                <a:t>Action</a:t>
              </a:r>
            </a:p>
          </p:txBody>
        </p:sp>
      </p:grpSp>
      <p:sp>
        <p:nvSpPr>
          <p:cNvPr id="8" name="Oval 7"/>
          <p:cNvSpPr>
            <a:spLocks noChangeArrowheads="1"/>
          </p:cNvSpPr>
          <p:nvPr/>
        </p:nvSpPr>
        <p:spPr bwMode="auto">
          <a:xfrm>
            <a:off x="2195513" y="2514600"/>
            <a:ext cx="1219200" cy="609600"/>
          </a:xfrm>
          <a:prstGeom prst="ellipse">
            <a:avLst/>
          </a:prstGeom>
          <a:solidFill>
            <a:schemeClr val="accent2"/>
          </a:solidFill>
          <a:ln w="9525">
            <a:solidFill>
              <a:srgbClr val="0097FF"/>
            </a:solidFill>
            <a:round/>
            <a:headEnd/>
            <a:tailEnd/>
          </a:ln>
          <a:effectLst>
            <a:outerShdw dist="23000" dir="5400000" rotWithShape="0">
              <a:srgbClr val="808080">
                <a:alpha val="34998"/>
              </a:srgbClr>
            </a:outerShdw>
          </a:effectLst>
        </p:spPr>
        <p:txBody>
          <a:bodyPr/>
          <a:lstStyle/>
          <a:p>
            <a:pPr>
              <a:defRPr/>
            </a:pPr>
            <a:r>
              <a:rPr lang="en-US" sz="1400" b="1">
                <a:solidFill>
                  <a:schemeClr val="bg1"/>
                </a:solidFill>
              </a:rPr>
              <a:t>C Captain</a:t>
            </a:r>
          </a:p>
        </p:txBody>
      </p:sp>
      <p:sp>
        <p:nvSpPr>
          <p:cNvPr id="9" name="Oval 8"/>
          <p:cNvSpPr>
            <a:spLocks noChangeArrowheads="1"/>
          </p:cNvSpPr>
          <p:nvPr/>
        </p:nvSpPr>
        <p:spPr bwMode="auto">
          <a:xfrm>
            <a:off x="5243513" y="1447800"/>
            <a:ext cx="1066800" cy="609600"/>
          </a:xfrm>
          <a:prstGeom prst="ellipse">
            <a:avLst/>
          </a:prstGeom>
          <a:solidFill>
            <a:schemeClr val="accent2"/>
          </a:solidFill>
          <a:ln w="9525">
            <a:solidFill>
              <a:srgbClr val="0097FF"/>
            </a:solidFill>
            <a:round/>
            <a:headEnd/>
            <a:tailEnd/>
          </a:ln>
          <a:effectLst>
            <a:outerShdw dist="23000" dir="5400000" rotWithShape="0">
              <a:srgbClr val="808080">
                <a:alpha val="34998"/>
              </a:srgbClr>
            </a:outerShdw>
          </a:effectLst>
        </p:spPr>
        <p:txBody>
          <a:bodyPr/>
          <a:lstStyle/>
          <a:p>
            <a:pPr>
              <a:defRPr/>
            </a:pPr>
            <a:r>
              <a:rPr lang="en-US" sz="1600">
                <a:solidFill>
                  <a:schemeClr val="bg1"/>
                </a:solidFill>
              </a:rPr>
              <a:t>A fires</a:t>
            </a:r>
          </a:p>
        </p:txBody>
      </p:sp>
      <p:sp>
        <p:nvSpPr>
          <p:cNvPr id="10" name="Oval 9"/>
          <p:cNvSpPr>
            <a:spLocks noChangeArrowheads="1"/>
          </p:cNvSpPr>
          <p:nvPr/>
        </p:nvSpPr>
        <p:spPr bwMode="auto">
          <a:xfrm>
            <a:off x="5243513" y="4114800"/>
            <a:ext cx="1066800" cy="609600"/>
          </a:xfrm>
          <a:prstGeom prst="ellipse">
            <a:avLst/>
          </a:prstGeom>
          <a:solidFill>
            <a:schemeClr val="accent2"/>
          </a:solidFill>
          <a:ln w="9525">
            <a:solidFill>
              <a:srgbClr val="0097FF"/>
            </a:solidFill>
            <a:round/>
            <a:headEnd/>
            <a:tailEnd/>
          </a:ln>
          <a:effectLst>
            <a:outerShdw dist="23000" dir="5400000" rotWithShape="0">
              <a:srgbClr val="808080">
                <a:alpha val="34998"/>
              </a:srgbClr>
            </a:outerShdw>
          </a:effectLst>
        </p:spPr>
        <p:txBody>
          <a:bodyPr/>
          <a:lstStyle/>
          <a:p>
            <a:pPr>
              <a:defRPr/>
            </a:pPr>
            <a:r>
              <a:rPr lang="en-US" sz="1600">
                <a:solidFill>
                  <a:schemeClr val="bg1"/>
                </a:solidFill>
              </a:rPr>
              <a:t>B fires</a:t>
            </a:r>
          </a:p>
        </p:txBody>
      </p:sp>
      <p:sp>
        <p:nvSpPr>
          <p:cNvPr id="11" name="Oval 10"/>
          <p:cNvSpPr>
            <a:spLocks noChangeArrowheads="1"/>
          </p:cNvSpPr>
          <p:nvPr/>
        </p:nvSpPr>
        <p:spPr bwMode="auto">
          <a:xfrm>
            <a:off x="7986713" y="2514600"/>
            <a:ext cx="1066800" cy="609600"/>
          </a:xfrm>
          <a:prstGeom prst="ellipse">
            <a:avLst/>
          </a:prstGeom>
          <a:solidFill>
            <a:schemeClr val="accent2"/>
          </a:solidFill>
          <a:ln w="9525">
            <a:solidFill>
              <a:srgbClr val="0097FF"/>
            </a:solidFill>
            <a:round/>
            <a:headEnd/>
            <a:tailEnd/>
          </a:ln>
          <a:effectLst>
            <a:outerShdw dist="23000" dir="5400000" rotWithShape="0">
              <a:srgbClr val="808080">
                <a:alpha val="34998"/>
              </a:srgbClr>
            </a:outerShdw>
          </a:effectLst>
        </p:spPr>
        <p:txBody>
          <a:bodyPr/>
          <a:lstStyle/>
          <a:p>
            <a:pPr>
              <a:defRPr/>
            </a:pPr>
            <a:r>
              <a:rPr lang="en-US">
                <a:solidFill>
                  <a:schemeClr val="bg1"/>
                </a:solidFill>
              </a:rPr>
              <a:t>Dead</a:t>
            </a:r>
          </a:p>
        </p:txBody>
      </p:sp>
      <p:cxnSp>
        <p:nvCxnSpPr>
          <p:cNvPr id="24586" name="Straight Arrow Connector 15"/>
          <p:cNvCxnSpPr>
            <a:cxnSpLocks noChangeShapeType="1"/>
          </p:cNvCxnSpPr>
          <p:nvPr/>
        </p:nvCxnSpPr>
        <p:spPr bwMode="auto">
          <a:xfrm>
            <a:off x="3262313" y="3060700"/>
            <a:ext cx="2057400" cy="1130300"/>
          </a:xfrm>
          <a:prstGeom prst="straightConnector1">
            <a:avLst/>
          </a:prstGeom>
          <a:noFill/>
          <a:ln w="38100">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24587" name="Straight Arrow Connector 15"/>
          <p:cNvCxnSpPr>
            <a:cxnSpLocks noChangeShapeType="1"/>
          </p:cNvCxnSpPr>
          <p:nvPr/>
        </p:nvCxnSpPr>
        <p:spPr bwMode="auto">
          <a:xfrm flipV="1">
            <a:off x="6157913" y="3124200"/>
            <a:ext cx="1981200" cy="1079500"/>
          </a:xfrm>
          <a:prstGeom prst="straightConnector1">
            <a:avLst/>
          </a:prstGeom>
          <a:noFill/>
          <a:ln w="38100">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24588" name="Straight Arrow Connector 15"/>
          <p:cNvCxnSpPr>
            <a:cxnSpLocks noChangeShapeType="1"/>
          </p:cNvCxnSpPr>
          <p:nvPr/>
        </p:nvCxnSpPr>
        <p:spPr bwMode="auto">
          <a:xfrm>
            <a:off x="6310313" y="1905000"/>
            <a:ext cx="1676400" cy="762000"/>
          </a:xfrm>
          <a:prstGeom prst="straightConnector1">
            <a:avLst/>
          </a:prstGeom>
          <a:noFill/>
          <a:ln w="38100">
            <a:solidFill>
              <a:schemeClr val="tx1"/>
            </a:solidFill>
            <a:round/>
            <a:headEnd/>
            <a:tailEnd type="arrow" w="med" len="med"/>
          </a:ln>
          <a:extLst>
            <a:ext uri="{909E8E84-426E-40DD-AFC4-6F175D3DCCD1}">
              <a14:hiddenFill xmlns:a14="http://schemas.microsoft.com/office/drawing/2010/main">
                <a:noFill/>
              </a14:hiddenFill>
            </a:ext>
          </a:extLst>
        </p:spPr>
      </p:cxnSp>
      <p:sp>
        <p:nvSpPr>
          <p:cNvPr id="24589" name="Line 18"/>
          <p:cNvSpPr>
            <a:spLocks noChangeShapeType="1"/>
          </p:cNvSpPr>
          <p:nvPr/>
        </p:nvSpPr>
        <p:spPr bwMode="auto">
          <a:xfrm>
            <a:off x="1258888" y="2781300"/>
            <a:ext cx="865187"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24" name="Oval 23"/>
          <p:cNvSpPr>
            <a:spLocks noChangeArrowheads="1"/>
          </p:cNvSpPr>
          <p:nvPr/>
        </p:nvSpPr>
        <p:spPr bwMode="auto">
          <a:xfrm>
            <a:off x="107950" y="2459038"/>
            <a:ext cx="1066800" cy="609600"/>
          </a:xfrm>
          <a:prstGeom prst="ellipse">
            <a:avLst/>
          </a:prstGeom>
          <a:solidFill>
            <a:schemeClr val="accent2"/>
          </a:solidFill>
          <a:ln w="9525">
            <a:noFill/>
            <a:round/>
            <a:headEnd/>
            <a:tailEnd/>
          </a:ln>
          <a:effectLst>
            <a:outerShdw dist="23000" dir="5400000" rotWithShape="0">
              <a:srgbClr val="808080">
                <a:alpha val="34998"/>
              </a:srgbClr>
            </a:outerShdw>
          </a:effectLst>
        </p:spPr>
        <p:txBody>
          <a:bodyPr/>
          <a:lstStyle/>
          <a:p>
            <a:pPr algn="l">
              <a:defRPr/>
            </a:pPr>
            <a:r>
              <a:rPr lang="en-US" sz="1400">
                <a:solidFill>
                  <a:schemeClr val="bg1"/>
                </a:solidFill>
              </a:rPr>
              <a:t>U court order</a:t>
            </a:r>
          </a:p>
        </p:txBody>
      </p:sp>
      <p:sp>
        <p:nvSpPr>
          <p:cNvPr id="4" name="Oval 23"/>
          <p:cNvSpPr>
            <a:spLocks noChangeArrowheads="1"/>
          </p:cNvSpPr>
          <p:nvPr/>
        </p:nvSpPr>
        <p:spPr bwMode="auto">
          <a:xfrm>
            <a:off x="5233988" y="1447800"/>
            <a:ext cx="1066800" cy="609600"/>
          </a:xfrm>
          <a:prstGeom prst="ellipse">
            <a:avLst/>
          </a:prstGeom>
          <a:solidFill>
            <a:srgbClr val="FF6600"/>
          </a:solidFill>
          <a:ln w="9525">
            <a:solidFill>
              <a:srgbClr val="00B000"/>
            </a:solidFill>
            <a:round/>
            <a:headEnd/>
            <a:tailEnd/>
          </a:ln>
          <a:effectLst>
            <a:outerShdw dist="23000" dir="5400000" rotWithShape="0">
              <a:srgbClr val="808080">
                <a:alpha val="34999"/>
              </a:srgbClr>
            </a:outerShdw>
          </a:effectLst>
        </p:spPr>
        <p:txBody>
          <a:bodyPr/>
          <a:lstStyle/>
          <a:p>
            <a:pPr>
              <a:defRPr/>
            </a:pPr>
            <a:r>
              <a:rPr lang="en-US" sz="1600">
                <a:solidFill>
                  <a:schemeClr val="bg1"/>
                </a:solidFill>
              </a:rPr>
              <a:t>A fires</a:t>
            </a:r>
          </a:p>
        </p:txBody>
      </p:sp>
      <p:sp>
        <p:nvSpPr>
          <p:cNvPr id="26" name="Content Placeholder 2"/>
          <p:cNvSpPr>
            <a:spLocks/>
          </p:cNvSpPr>
          <p:nvPr/>
        </p:nvSpPr>
        <p:spPr bwMode="auto">
          <a:xfrm>
            <a:off x="457200" y="4953000"/>
            <a:ext cx="8229600" cy="1371600"/>
          </a:xfrm>
          <a:prstGeom prst="rect">
            <a:avLst/>
          </a:prstGeom>
          <a:noFill/>
          <a:ln w="9525">
            <a:noFill/>
            <a:miter lim="800000"/>
            <a:headEnd/>
            <a:tailEnd/>
          </a:ln>
        </p:spPr>
        <p:txBody>
          <a:bodyPr/>
          <a:lstStyle>
            <a:lvl1pPr marL="342900" indent="-342900" eaLnBrk="0" hangingPunct="0">
              <a:defRPr>
                <a:solidFill>
                  <a:schemeClr val="tx1"/>
                </a:solidFill>
                <a:latin typeface="Tahoma" pitchFamily="-106" charset="0"/>
                <a:ea typeface="ＭＳ Ｐゴシック" pitchFamily="-106" charset="-128"/>
              </a:defRPr>
            </a:lvl1pPr>
            <a:lvl2pPr marL="742950" indent="-285750" eaLnBrk="0" hangingPunct="0">
              <a:defRPr>
                <a:solidFill>
                  <a:schemeClr val="tx1"/>
                </a:solidFill>
                <a:latin typeface="Tahoma" pitchFamily="-106" charset="0"/>
                <a:ea typeface="ＭＳ Ｐゴシック" pitchFamily="-106" charset="-128"/>
              </a:defRPr>
            </a:lvl2pPr>
            <a:lvl3pPr marL="1143000" indent="-228600" eaLnBrk="0" hangingPunct="0">
              <a:defRPr>
                <a:solidFill>
                  <a:schemeClr val="tx1"/>
                </a:solidFill>
                <a:latin typeface="Tahoma" pitchFamily="-106" charset="0"/>
                <a:ea typeface="ＭＳ Ｐゴシック" pitchFamily="-106" charset="-128"/>
              </a:defRPr>
            </a:lvl3pPr>
            <a:lvl4pPr marL="1600200" indent="-228600" eaLnBrk="0" hangingPunct="0">
              <a:defRPr>
                <a:solidFill>
                  <a:schemeClr val="tx1"/>
                </a:solidFill>
                <a:latin typeface="Tahoma" pitchFamily="-106" charset="0"/>
                <a:ea typeface="ＭＳ Ｐゴシック" pitchFamily="-106" charset="-128"/>
              </a:defRPr>
            </a:lvl4pPr>
            <a:lvl5pPr marL="2057400" indent="-228600" eaLnBrk="0" hangingPunct="0">
              <a:defRPr>
                <a:solidFill>
                  <a:schemeClr val="tx1"/>
                </a:solidFill>
                <a:latin typeface="Tahoma" pitchFamily="-106" charset="0"/>
                <a:ea typeface="ＭＳ Ｐゴシック" pitchFamily="-106" charset="-128"/>
              </a:defRPr>
            </a:lvl5pPr>
            <a:lvl6pPr marL="25146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6pPr>
            <a:lvl7pPr marL="29718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7pPr>
            <a:lvl8pPr marL="34290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8pPr>
            <a:lvl9pPr marL="38862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9pPr>
          </a:lstStyle>
          <a:p>
            <a:pPr algn="l">
              <a:spcBef>
                <a:spcPct val="20000"/>
              </a:spcBef>
              <a:buClr>
                <a:schemeClr val="hlink"/>
              </a:buClr>
              <a:buSzPct val="80000"/>
              <a:buFont typeface="Wingdings" pitchFamily="-106" charset="2"/>
              <a:buChar char="n"/>
            </a:pPr>
            <a:r>
              <a:rPr lang="en-US" altLang="en-US" sz="2400">
                <a:effectLst>
                  <a:outerShdw blurRad="38100" dist="38100" dir="2700000" algn="tl">
                    <a:srgbClr val="000000"/>
                  </a:outerShdw>
                </a:effectLst>
              </a:rPr>
              <a:t>Inference ---  </a:t>
            </a:r>
            <a:r>
              <a:rPr lang="en-US" altLang="en-US" sz="2000">
                <a:effectLst>
                  <a:outerShdw blurRad="38100" dist="38100" dir="2700000" algn="tl">
                    <a:srgbClr val="000000"/>
                  </a:outerShdw>
                </a:effectLst>
              </a:rPr>
              <a:t>D is still true</a:t>
            </a:r>
          </a:p>
          <a:p>
            <a:pPr algn="l">
              <a:spcBef>
                <a:spcPct val="20000"/>
              </a:spcBef>
              <a:buClr>
                <a:schemeClr val="hlink"/>
              </a:buClr>
              <a:buSzPct val="80000"/>
              <a:buFont typeface="Wingdings" pitchFamily="-106" charset="2"/>
              <a:buChar char="n"/>
            </a:pPr>
            <a:r>
              <a:rPr lang="en-US" altLang="en-US" sz="2400">
                <a:effectLst>
                  <a:outerShdw blurRad="38100" dist="38100" dir="2700000" algn="tl">
                    <a:srgbClr val="000000"/>
                  </a:outerShdw>
                </a:effectLst>
              </a:rPr>
              <a:t>Would D still have occurred, if A hadn’t fired?</a:t>
            </a:r>
          </a:p>
          <a:p>
            <a:pPr algn="l">
              <a:spcBef>
                <a:spcPct val="20000"/>
              </a:spcBef>
              <a:buClr>
                <a:schemeClr val="hlink"/>
              </a:buClr>
              <a:buSzPct val="80000"/>
              <a:buFont typeface="Wingdings" pitchFamily="-106" charset="2"/>
              <a:buChar char="n"/>
            </a:pPr>
            <a:r>
              <a:rPr lang="en-US" altLang="en-US" sz="2400">
                <a:effectLst>
                  <a:outerShdw blurRad="38100" dist="38100" dir="2700000" algn="tl">
                    <a:srgbClr val="000000"/>
                  </a:outerShdw>
                </a:effectLst>
              </a:rPr>
              <a:t>Experimental study (Sloman &amp; Lagnado, 2005) </a:t>
            </a:r>
          </a:p>
          <a:p>
            <a:pPr algn="l">
              <a:spcBef>
                <a:spcPct val="20000"/>
              </a:spcBef>
              <a:buClr>
                <a:schemeClr val="hlink"/>
              </a:buClr>
              <a:buSzPct val="80000"/>
              <a:buFont typeface="Wingdings" pitchFamily="-106" charset="2"/>
              <a:buChar char="n"/>
            </a:pPr>
            <a:r>
              <a:rPr lang="en-US" altLang="en-US" sz="2400">
                <a:effectLst>
                  <a:outerShdw blurRad="38100" dist="38100" dir="2700000" algn="tl">
                    <a:srgbClr val="000000"/>
                  </a:outerShdw>
                </a:effectLst>
              </a:rPr>
              <a:t>80% subjects say ‘yes’ </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4000" b="1" smtClean="0"/>
              <a:t>Causal reasoning </a:t>
            </a:r>
          </a:p>
        </p:txBody>
      </p:sp>
      <p:sp>
        <p:nvSpPr>
          <p:cNvPr id="3" name="Content Placeholder 2"/>
          <p:cNvSpPr>
            <a:spLocks noGrp="1"/>
          </p:cNvSpPr>
          <p:nvPr>
            <p:ph idx="1"/>
          </p:nvPr>
        </p:nvSpPr>
        <p:spPr/>
        <p:txBody>
          <a:bodyPr/>
          <a:lstStyle/>
          <a:p>
            <a:r>
              <a:rPr lang="en-US" altLang="en-US" sz="2800" smtClean="0"/>
              <a:t>People’s counterfactual inferences obey ‘undoing’</a:t>
            </a:r>
          </a:p>
          <a:p>
            <a:r>
              <a:rPr lang="en-US" altLang="en-US" sz="2800" smtClean="0"/>
              <a:t>Especially with causal scenarios</a:t>
            </a:r>
          </a:p>
          <a:p>
            <a:r>
              <a:rPr lang="en-US" altLang="en-US" sz="2800" smtClean="0"/>
              <a:t>Extended to probabilistic causation</a:t>
            </a:r>
          </a:p>
          <a:p>
            <a:r>
              <a:rPr lang="en-US" altLang="en-US" sz="2800" smtClean="0"/>
              <a:t>Not explained on other theories of reasoning (mental logic, mental model theory, probabilistic models)</a:t>
            </a:r>
          </a:p>
          <a:p>
            <a:r>
              <a:rPr lang="en-US" altLang="en-US" sz="2800" smtClean="0"/>
              <a:t>Requires logic of causality (do-calculus)</a:t>
            </a:r>
            <a:r>
              <a:rPr lang="en-US" altLang="en-US" smtClean="0"/>
              <a:t>  </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p:txBody>
          <a:bodyPr/>
          <a:lstStyle/>
          <a:p>
            <a:pPr>
              <a:defRPr/>
            </a:pPr>
            <a:r>
              <a:rPr lang="en-US" b="1" smtClean="0"/>
              <a:t>Decision making</a:t>
            </a:r>
          </a:p>
        </p:txBody>
      </p:sp>
      <p:sp>
        <p:nvSpPr>
          <p:cNvPr id="90115" name="Rectangle 3"/>
          <p:cNvSpPr>
            <a:spLocks noGrp="1" noChangeArrowheads="1"/>
          </p:cNvSpPr>
          <p:nvPr>
            <p:ph type="body" idx="1"/>
          </p:nvPr>
        </p:nvSpPr>
        <p:spPr/>
        <p:txBody>
          <a:bodyPr/>
          <a:lstStyle/>
          <a:p>
            <a:r>
              <a:rPr lang="en-US" altLang="en-US" sz="2800" smtClean="0"/>
              <a:t>Importance of causal models in decision making (Sloman &amp; Hagmayer, 2006) </a:t>
            </a:r>
          </a:p>
          <a:p>
            <a:pPr lvl="1"/>
            <a:r>
              <a:rPr lang="en-US" altLang="en-US" sz="2400" smtClean="0"/>
              <a:t>Choose action that maximizes </a:t>
            </a:r>
            <a:r>
              <a:rPr lang="en-US" altLang="en-US" sz="2400" smtClean="0">
                <a:solidFill>
                  <a:schemeClr val="folHlink"/>
                </a:solidFill>
              </a:rPr>
              <a:t>expected</a:t>
            </a:r>
            <a:r>
              <a:rPr lang="en-US" altLang="en-US" sz="2400" smtClean="0"/>
              <a:t> utility</a:t>
            </a:r>
          </a:p>
          <a:p>
            <a:pPr lvl="1"/>
            <a:r>
              <a:rPr lang="en-US" altLang="en-US" sz="2400" smtClean="0"/>
              <a:t>Probability of outcome given that you </a:t>
            </a:r>
            <a:r>
              <a:rPr lang="en-US" altLang="en-US" sz="2400" smtClean="0">
                <a:solidFill>
                  <a:schemeClr val="folHlink"/>
                </a:solidFill>
              </a:rPr>
              <a:t>do</a:t>
            </a:r>
            <a:r>
              <a:rPr lang="en-US" altLang="en-US" sz="2400" smtClean="0"/>
              <a:t> action A</a:t>
            </a:r>
          </a:p>
          <a:p>
            <a:r>
              <a:rPr lang="en-GB" altLang="en-US" sz="2800" smtClean="0"/>
              <a:t>Construct a causal model of decision situation</a:t>
            </a:r>
          </a:p>
          <a:p>
            <a:r>
              <a:rPr lang="en-GB" altLang="en-US" sz="2800" smtClean="0"/>
              <a:t>Use interventional probabilities</a:t>
            </a:r>
          </a:p>
          <a:p>
            <a:endParaRPr lang="en-US" altLang="en-US" sz="280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9" name="Rectangle 3"/>
          <p:cNvSpPr>
            <a:spLocks noGrp="1" noChangeArrowheads="1"/>
          </p:cNvSpPr>
          <p:nvPr>
            <p:ph type="body" idx="1"/>
          </p:nvPr>
        </p:nvSpPr>
        <p:spPr>
          <a:xfrm>
            <a:off x="457200" y="404813"/>
            <a:ext cx="8229600" cy="3384550"/>
          </a:xfrm>
          <a:noFill/>
          <a:extLst>
            <a:ext uri="{909E8E84-426E-40DD-AFC4-6F175D3DCCD1}">
              <a14:hiddenFill xmlns:a14="http://schemas.microsoft.com/office/drawing/2010/main">
                <a:solidFill>
                  <a:srgbClr val="FFFFFF"/>
                </a:solidFill>
              </a14:hiddenFill>
            </a:ext>
          </a:extLst>
        </p:spPr>
        <p:txBody>
          <a:bodyPr/>
          <a:lstStyle/>
          <a:p>
            <a:r>
              <a:rPr lang="en-US" altLang="en-US" sz="2000" smtClean="0">
                <a:effectLst/>
              </a:rPr>
              <a:t>Recent research has shown that of 100 men who help with the chores, 82 are in good health whereas only 32 of 100 men who do not help with the chores are. Imagine a friend of yours is married and is concerned about his health. He reads about the research and asks for your advice on whether he should start to do chores or not to improve his health. What is your recommendation?</a:t>
            </a:r>
          </a:p>
          <a:p>
            <a:endParaRPr lang="en-GB" altLang="en-US" sz="2000" smtClean="0">
              <a:effectLst/>
            </a:endParaRPr>
          </a:p>
          <a:p>
            <a:r>
              <a:rPr lang="en-GB" altLang="en-US" sz="2000" smtClean="0">
                <a:effectLst/>
              </a:rPr>
              <a:t>Different possible models to explain correlation between chores and health</a:t>
            </a:r>
          </a:p>
          <a:p>
            <a:r>
              <a:rPr lang="en-GB" altLang="en-US" sz="2000" smtClean="0">
                <a:effectLst/>
              </a:rPr>
              <a:t>Subjects told either:</a:t>
            </a:r>
          </a:p>
          <a:p>
            <a:endParaRPr lang="en-US" altLang="en-US" sz="2000" smtClean="0">
              <a:effectLst/>
            </a:endParaRPr>
          </a:p>
        </p:txBody>
      </p:sp>
      <p:grpSp>
        <p:nvGrpSpPr>
          <p:cNvPr id="2" name="Group 19"/>
          <p:cNvGrpSpPr>
            <a:grpSpLocks/>
          </p:cNvGrpSpPr>
          <p:nvPr/>
        </p:nvGrpSpPr>
        <p:grpSpPr bwMode="auto">
          <a:xfrm>
            <a:off x="539750" y="4070350"/>
            <a:ext cx="3168650" cy="1663700"/>
            <a:chOff x="340" y="2564"/>
            <a:chExt cx="1996" cy="1048"/>
          </a:xfrm>
        </p:grpSpPr>
        <p:grpSp>
          <p:nvGrpSpPr>
            <p:cNvPr id="27661" name="Group 7"/>
            <p:cNvGrpSpPr>
              <a:grpSpLocks/>
            </p:cNvGrpSpPr>
            <p:nvPr/>
          </p:nvGrpSpPr>
          <p:grpSpPr bwMode="auto">
            <a:xfrm>
              <a:off x="340" y="3294"/>
              <a:ext cx="1996" cy="318"/>
              <a:chOff x="703" y="3203"/>
              <a:chExt cx="1996" cy="318"/>
            </a:xfrm>
          </p:grpSpPr>
          <p:sp>
            <p:nvSpPr>
              <p:cNvPr id="27663" name="Oval 4"/>
              <p:cNvSpPr>
                <a:spLocks noChangeArrowheads="1"/>
              </p:cNvSpPr>
              <p:nvPr/>
            </p:nvSpPr>
            <p:spPr bwMode="auto">
              <a:xfrm>
                <a:off x="703" y="3203"/>
                <a:ext cx="589" cy="318"/>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Tahoma" pitchFamily="-106" charset="0"/>
                    <a:ea typeface="ＭＳ Ｐゴシック" pitchFamily="-106" charset="-128"/>
                  </a:defRPr>
                </a:lvl1pPr>
                <a:lvl2pPr marL="742950" indent="-285750" eaLnBrk="0" hangingPunct="0">
                  <a:defRPr>
                    <a:solidFill>
                      <a:schemeClr val="tx1"/>
                    </a:solidFill>
                    <a:latin typeface="Tahoma" pitchFamily="-106" charset="0"/>
                    <a:ea typeface="ＭＳ Ｐゴシック" pitchFamily="-106" charset="-128"/>
                  </a:defRPr>
                </a:lvl2pPr>
                <a:lvl3pPr marL="1143000" indent="-228600" eaLnBrk="0" hangingPunct="0">
                  <a:defRPr>
                    <a:solidFill>
                      <a:schemeClr val="tx1"/>
                    </a:solidFill>
                    <a:latin typeface="Tahoma" pitchFamily="-106" charset="0"/>
                    <a:ea typeface="ＭＳ Ｐゴシック" pitchFamily="-106" charset="-128"/>
                  </a:defRPr>
                </a:lvl3pPr>
                <a:lvl4pPr marL="1600200" indent="-228600" eaLnBrk="0" hangingPunct="0">
                  <a:defRPr>
                    <a:solidFill>
                      <a:schemeClr val="tx1"/>
                    </a:solidFill>
                    <a:latin typeface="Tahoma" pitchFamily="-106" charset="0"/>
                    <a:ea typeface="ＭＳ Ｐゴシック" pitchFamily="-106" charset="-128"/>
                  </a:defRPr>
                </a:lvl4pPr>
                <a:lvl5pPr marL="2057400" indent="-228600" eaLnBrk="0" hangingPunct="0">
                  <a:defRPr>
                    <a:solidFill>
                      <a:schemeClr val="tx1"/>
                    </a:solidFill>
                    <a:latin typeface="Tahoma" pitchFamily="-106" charset="0"/>
                    <a:ea typeface="ＭＳ Ｐゴシック" pitchFamily="-106" charset="-128"/>
                  </a:defRPr>
                </a:lvl5pPr>
                <a:lvl6pPr marL="25146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6pPr>
                <a:lvl7pPr marL="29718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7pPr>
                <a:lvl8pPr marL="34290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8pPr>
                <a:lvl9pPr marL="38862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9pPr>
              </a:lstStyle>
              <a:p>
                <a:pPr eaLnBrk="1" hangingPunct="1"/>
                <a:r>
                  <a:rPr lang="en-GB" altLang="en-US">
                    <a:solidFill>
                      <a:schemeClr val="bg1"/>
                    </a:solidFill>
                  </a:rPr>
                  <a:t>Chores</a:t>
                </a:r>
                <a:endParaRPr lang="en-US" altLang="en-US">
                  <a:solidFill>
                    <a:schemeClr val="bg1"/>
                  </a:solidFill>
                </a:endParaRPr>
              </a:p>
            </p:txBody>
          </p:sp>
          <p:sp>
            <p:nvSpPr>
              <p:cNvPr id="27664" name="Oval 5"/>
              <p:cNvSpPr>
                <a:spLocks noChangeArrowheads="1"/>
              </p:cNvSpPr>
              <p:nvPr/>
            </p:nvSpPr>
            <p:spPr bwMode="auto">
              <a:xfrm>
                <a:off x="2110" y="3203"/>
                <a:ext cx="589" cy="318"/>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Tahoma" pitchFamily="-106" charset="0"/>
                    <a:ea typeface="ＭＳ Ｐゴシック" pitchFamily="-106" charset="-128"/>
                  </a:defRPr>
                </a:lvl1pPr>
                <a:lvl2pPr marL="742950" indent="-285750" eaLnBrk="0" hangingPunct="0">
                  <a:defRPr>
                    <a:solidFill>
                      <a:schemeClr val="tx1"/>
                    </a:solidFill>
                    <a:latin typeface="Tahoma" pitchFamily="-106" charset="0"/>
                    <a:ea typeface="ＭＳ Ｐゴシック" pitchFamily="-106" charset="-128"/>
                  </a:defRPr>
                </a:lvl2pPr>
                <a:lvl3pPr marL="1143000" indent="-228600" eaLnBrk="0" hangingPunct="0">
                  <a:defRPr>
                    <a:solidFill>
                      <a:schemeClr val="tx1"/>
                    </a:solidFill>
                    <a:latin typeface="Tahoma" pitchFamily="-106" charset="0"/>
                    <a:ea typeface="ＭＳ Ｐゴシック" pitchFamily="-106" charset="-128"/>
                  </a:defRPr>
                </a:lvl3pPr>
                <a:lvl4pPr marL="1600200" indent="-228600" eaLnBrk="0" hangingPunct="0">
                  <a:defRPr>
                    <a:solidFill>
                      <a:schemeClr val="tx1"/>
                    </a:solidFill>
                    <a:latin typeface="Tahoma" pitchFamily="-106" charset="0"/>
                    <a:ea typeface="ＭＳ Ｐゴシック" pitchFamily="-106" charset="-128"/>
                  </a:defRPr>
                </a:lvl4pPr>
                <a:lvl5pPr marL="2057400" indent="-228600" eaLnBrk="0" hangingPunct="0">
                  <a:defRPr>
                    <a:solidFill>
                      <a:schemeClr val="tx1"/>
                    </a:solidFill>
                    <a:latin typeface="Tahoma" pitchFamily="-106" charset="0"/>
                    <a:ea typeface="ＭＳ Ｐゴシック" pitchFamily="-106" charset="-128"/>
                  </a:defRPr>
                </a:lvl5pPr>
                <a:lvl6pPr marL="25146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6pPr>
                <a:lvl7pPr marL="29718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7pPr>
                <a:lvl8pPr marL="34290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8pPr>
                <a:lvl9pPr marL="38862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9pPr>
              </a:lstStyle>
              <a:p>
                <a:pPr eaLnBrk="1" hangingPunct="1"/>
                <a:r>
                  <a:rPr lang="en-GB" altLang="en-US">
                    <a:solidFill>
                      <a:schemeClr val="bg1"/>
                    </a:solidFill>
                  </a:rPr>
                  <a:t>Health</a:t>
                </a:r>
                <a:endParaRPr lang="en-US" altLang="en-US">
                  <a:solidFill>
                    <a:schemeClr val="bg1"/>
                  </a:solidFill>
                </a:endParaRPr>
              </a:p>
            </p:txBody>
          </p:sp>
          <p:sp>
            <p:nvSpPr>
              <p:cNvPr id="27665" name="Line 6"/>
              <p:cNvSpPr>
                <a:spLocks noChangeShapeType="1"/>
              </p:cNvSpPr>
              <p:nvPr/>
            </p:nvSpPr>
            <p:spPr bwMode="auto">
              <a:xfrm>
                <a:off x="1338" y="3339"/>
                <a:ext cx="680" cy="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grpSp>
        <p:sp>
          <p:nvSpPr>
            <p:cNvPr id="27662" name="Rectangle 8"/>
            <p:cNvSpPr>
              <a:spLocks noChangeArrowheads="1"/>
            </p:cNvSpPr>
            <p:nvPr/>
          </p:nvSpPr>
          <p:spPr bwMode="auto">
            <a:xfrm>
              <a:off x="521" y="2564"/>
              <a:ext cx="1497" cy="583"/>
            </a:xfrm>
            <a:prstGeom prst="rect">
              <a:avLst/>
            </a:prstGeom>
            <a:noFill/>
            <a:ln w="9525">
              <a:solidFill>
                <a:schemeClr val="hlink"/>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Tahoma" pitchFamily="-106" charset="0"/>
                  <a:ea typeface="ＭＳ Ｐゴシック" pitchFamily="-106" charset="-128"/>
                </a:defRPr>
              </a:lvl1pPr>
              <a:lvl2pPr marL="742950" indent="-285750" eaLnBrk="0" hangingPunct="0">
                <a:defRPr>
                  <a:solidFill>
                    <a:schemeClr val="tx1"/>
                  </a:solidFill>
                  <a:latin typeface="Tahoma" pitchFamily="-106" charset="0"/>
                  <a:ea typeface="ＭＳ Ｐゴシック" pitchFamily="-106" charset="-128"/>
                </a:defRPr>
              </a:lvl2pPr>
              <a:lvl3pPr marL="1143000" indent="-228600" eaLnBrk="0" hangingPunct="0">
                <a:defRPr>
                  <a:solidFill>
                    <a:schemeClr val="tx1"/>
                  </a:solidFill>
                  <a:latin typeface="Tahoma" pitchFamily="-106" charset="0"/>
                  <a:ea typeface="ＭＳ Ｐゴシック" pitchFamily="-106" charset="-128"/>
                </a:defRPr>
              </a:lvl3pPr>
              <a:lvl4pPr marL="1600200" indent="-228600" eaLnBrk="0" hangingPunct="0">
                <a:defRPr>
                  <a:solidFill>
                    <a:schemeClr val="tx1"/>
                  </a:solidFill>
                  <a:latin typeface="Tahoma" pitchFamily="-106" charset="0"/>
                  <a:ea typeface="ＭＳ Ｐゴシック" pitchFamily="-106" charset="-128"/>
                </a:defRPr>
              </a:lvl4pPr>
              <a:lvl5pPr marL="2057400" indent="-228600" eaLnBrk="0" hangingPunct="0">
                <a:defRPr>
                  <a:solidFill>
                    <a:schemeClr val="tx1"/>
                  </a:solidFill>
                  <a:latin typeface="Tahoma" pitchFamily="-106" charset="0"/>
                  <a:ea typeface="ＭＳ Ｐゴシック" pitchFamily="-106" charset="-128"/>
                </a:defRPr>
              </a:lvl5pPr>
              <a:lvl6pPr marL="25146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6pPr>
              <a:lvl7pPr marL="29718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7pPr>
              <a:lvl8pPr marL="34290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8pPr>
              <a:lvl9pPr marL="38862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9pPr>
            </a:lstStyle>
            <a:p>
              <a:pPr algn="l" eaLnBrk="1" hangingPunct="1"/>
              <a:r>
                <a:rPr lang="en-GB" altLang="en-US"/>
                <a:t>Direct cause – doing chores is additional exercise each day</a:t>
              </a:r>
              <a:endParaRPr lang="en-US" altLang="en-US"/>
            </a:p>
          </p:txBody>
        </p:sp>
      </p:grpSp>
      <p:grpSp>
        <p:nvGrpSpPr>
          <p:cNvPr id="4" name="Group 18"/>
          <p:cNvGrpSpPr>
            <a:grpSpLocks/>
          </p:cNvGrpSpPr>
          <p:nvPr/>
        </p:nvGrpSpPr>
        <p:grpSpPr bwMode="auto">
          <a:xfrm>
            <a:off x="4718050" y="3284538"/>
            <a:ext cx="3382963" cy="3024187"/>
            <a:chOff x="2972" y="2069"/>
            <a:chExt cx="2131" cy="1905"/>
          </a:xfrm>
        </p:grpSpPr>
        <p:sp>
          <p:nvSpPr>
            <p:cNvPr id="27654" name="Rectangle 9"/>
            <p:cNvSpPr>
              <a:spLocks noChangeArrowheads="1"/>
            </p:cNvSpPr>
            <p:nvPr/>
          </p:nvSpPr>
          <p:spPr bwMode="auto">
            <a:xfrm>
              <a:off x="2972" y="2069"/>
              <a:ext cx="2131" cy="756"/>
            </a:xfrm>
            <a:prstGeom prst="rect">
              <a:avLst/>
            </a:prstGeom>
            <a:noFill/>
            <a:ln w="9525">
              <a:solidFill>
                <a:schemeClr val="hlink"/>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Tahoma" pitchFamily="-106" charset="0"/>
                  <a:ea typeface="ＭＳ Ｐゴシック" pitchFamily="-106" charset="-128"/>
                </a:defRPr>
              </a:lvl1pPr>
              <a:lvl2pPr marL="742950" indent="-285750" eaLnBrk="0" hangingPunct="0">
                <a:defRPr>
                  <a:solidFill>
                    <a:schemeClr val="tx1"/>
                  </a:solidFill>
                  <a:latin typeface="Tahoma" pitchFamily="-106" charset="0"/>
                  <a:ea typeface="ＭＳ Ｐゴシック" pitchFamily="-106" charset="-128"/>
                </a:defRPr>
              </a:lvl2pPr>
              <a:lvl3pPr marL="1143000" indent="-228600" eaLnBrk="0" hangingPunct="0">
                <a:defRPr>
                  <a:solidFill>
                    <a:schemeClr val="tx1"/>
                  </a:solidFill>
                  <a:latin typeface="Tahoma" pitchFamily="-106" charset="0"/>
                  <a:ea typeface="ＭＳ Ｐゴシック" pitchFamily="-106" charset="-128"/>
                </a:defRPr>
              </a:lvl3pPr>
              <a:lvl4pPr marL="1600200" indent="-228600" eaLnBrk="0" hangingPunct="0">
                <a:defRPr>
                  <a:solidFill>
                    <a:schemeClr val="tx1"/>
                  </a:solidFill>
                  <a:latin typeface="Tahoma" pitchFamily="-106" charset="0"/>
                  <a:ea typeface="ＭＳ Ｐゴシック" pitchFamily="-106" charset="-128"/>
                </a:defRPr>
              </a:lvl4pPr>
              <a:lvl5pPr marL="2057400" indent="-228600" eaLnBrk="0" hangingPunct="0">
                <a:defRPr>
                  <a:solidFill>
                    <a:schemeClr val="tx1"/>
                  </a:solidFill>
                  <a:latin typeface="Tahoma" pitchFamily="-106" charset="0"/>
                  <a:ea typeface="ＭＳ Ｐゴシック" pitchFamily="-106" charset="-128"/>
                </a:defRPr>
              </a:lvl5pPr>
              <a:lvl6pPr marL="25146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6pPr>
              <a:lvl7pPr marL="29718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7pPr>
              <a:lvl8pPr marL="34290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8pPr>
              <a:lvl9pPr marL="38862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9pPr>
            </a:lstStyle>
            <a:p>
              <a:pPr algn="l" eaLnBrk="1" hangingPunct="1"/>
              <a:r>
                <a:rPr lang="en-GB" altLang="en-US"/>
                <a:t>Common cause – men concerned with equality issues also concerned with health issue</a:t>
              </a:r>
              <a:endParaRPr lang="en-US" altLang="en-US"/>
            </a:p>
          </p:txBody>
        </p:sp>
        <p:grpSp>
          <p:nvGrpSpPr>
            <p:cNvPr id="27655" name="Group 17"/>
            <p:cNvGrpSpPr>
              <a:grpSpLocks/>
            </p:cNvGrpSpPr>
            <p:nvPr/>
          </p:nvGrpSpPr>
          <p:grpSpPr bwMode="auto">
            <a:xfrm>
              <a:off x="3061" y="2931"/>
              <a:ext cx="1996" cy="1043"/>
              <a:chOff x="3061" y="2931"/>
              <a:chExt cx="1996" cy="1043"/>
            </a:xfrm>
          </p:grpSpPr>
          <p:sp>
            <p:nvSpPr>
              <p:cNvPr id="27656" name="Oval 11"/>
              <p:cNvSpPr>
                <a:spLocks noChangeArrowheads="1"/>
              </p:cNvSpPr>
              <p:nvPr/>
            </p:nvSpPr>
            <p:spPr bwMode="auto">
              <a:xfrm>
                <a:off x="3061" y="3656"/>
                <a:ext cx="589" cy="318"/>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Tahoma" pitchFamily="-106" charset="0"/>
                    <a:ea typeface="ＭＳ Ｐゴシック" pitchFamily="-106" charset="-128"/>
                  </a:defRPr>
                </a:lvl1pPr>
                <a:lvl2pPr marL="742950" indent="-285750" eaLnBrk="0" hangingPunct="0">
                  <a:defRPr>
                    <a:solidFill>
                      <a:schemeClr val="tx1"/>
                    </a:solidFill>
                    <a:latin typeface="Tahoma" pitchFamily="-106" charset="0"/>
                    <a:ea typeface="ＭＳ Ｐゴシック" pitchFamily="-106" charset="-128"/>
                  </a:defRPr>
                </a:lvl2pPr>
                <a:lvl3pPr marL="1143000" indent="-228600" eaLnBrk="0" hangingPunct="0">
                  <a:defRPr>
                    <a:solidFill>
                      <a:schemeClr val="tx1"/>
                    </a:solidFill>
                    <a:latin typeface="Tahoma" pitchFamily="-106" charset="0"/>
                    <a:ea typeface="ＭＳ Ｐゴシック" pitchFamily="-106" charset="-128"/>
                  </a:defRPr>
                </a:lvl3pPr>
                <a:lvl4pPr marL="1600200" indent="-228600" eaLnBrk="0" hangingPunct="0">
                  <a:defRPr>
                    <a:solidFill>
                      <a:schemeClr val="tx1"/>
                    </a:solidFill>
                    <a:latin typeface="Tahoma" pitchFamily="-106" charset="0"/>
                    <a:ea typeface="ＭＳ Ｐゴシック" pitchFamily="-106" charset="-128"/>
                  </a:defRPr>
                </a:lvl4pPr>
                <a:lvl5pPr marL="2057400" indent="-228600" eaLnBrk="0" hangingPunct="0">
                  <a:defRPr>
                    <a:solidFill>
                      <a:schemeClr val="tx1"/>
                    </a:solidFill>
                    <a:latin typeface="Tahoma" pitchFamily="-106" charset="0"/>
                    <a:ea typeface="ＭＳ Ｐゴシック" pitchFamily="-106" charset="-128"/>
                  </a:defRPr>
                </a:lvl5pPr>
                <a:lvl6pPr marL="25146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6pPr>
                <a:lvl7pPr marL="29718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7pPr>
                <a:lvl8pPr marL="34290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8pPr>
                <a:lvl9pPr marL="38862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9pPr>
              </a:lstStyle>
              <a:p>
                <a:pPr eaLnBrk="1" hangingPunct="1"/>
                <a:r>
                  <a:rPr lang="en-GB" altLang="en-US">
                    <a:solidFill>
                      <a:schemeClr val="bg1"/>
                    </a:solidFill>
                  </a:rPr>
                  <a:t>Chores</a:t>
                </a:r>
                <a:endParaRPr lang="en-US" altLang="en-US">
                  <a:solidFill>
                    <a:schemeClr val="bg1"/>
                  </a:solidFill>
                </a:endParaRPr>
              </a:p>
            </p:txBody>
          </p:sp>
          <p:sp>
            <p:nvSpPr>
              <p:cNvPr id="27657" name="Oval 12"/>
              <p:cNvSpPr>
                <a:spLocks noChangeArrowheads="1"/>
              </p:cNvSpPr>
              <p:nvPr/>
            </p:nvSpPr>
            <p:spPr bwMode="auto">
              <a:xfrm>
                <a:off x="4468" y="3656"/>
                <a:ext cx="589" cy="318"/>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Tahoma" pitchFamily="-106" charset="0"/>
                    <a:ea typeface="ＭＳ Ｐゴシック" pitchFamily="-106" charset="-128"/>
                  </a:defRPr>
                </a:lvl1pPr>
                <a:lvl2pPr marL="742950" indent="-285750" eaLnBrk="0" hangingPunct="0">
                  <a:defRPr>
                    <a:solidFill>
                      <a:schemeClr val="tx1"/>
                    </a:solidFill>
                    <a:latin typeface="Tahoma" pitchFamily="-106" charset="0"/>
                    <a:ea typeface="ＭＳ Ｐゴシック" pitchFamily="-106" charset="-128"/>
                  </a:defRPr>
                </a:lvl2pPr>
                <a:lvl3pPr marL="1143000" indent="-228600" eaLnBrk="0" hangingPunct="0">
                  <a:defRPr>
                    <a:solidFill>
                      <a:schemeClr val="tx1"/>
                    </a:solidFill>
                    <a:latin typeface="Tahoma" pitchFamily="-106" charset="0"/>
                    <a:ea typeface="ＭＳ Ｐゴシック" pitchFamily="-106" charset="-128"/>
                  </a:defRPr>
                </a:lvl3pPr>
                <a:lvl4pPr marL="1600200" indent="-228600" eaLnBrk="0" hangingPunct="0">
                  <a:defRPr>
                    <a:solidFill>
                      <a:schemeClr val="tx1"/>
                    </a:solidFill>
                    <a:latin typeface="Tahoma" pitchFamily="-106" charset="0"/>
                    <a:ea typeface="ＭＳ Ｐゴシック" pitchFamily="-106" charset="-128"/>
                  </a:defRPr>
                </a:lvl4pPr>
                <a:lvl5pPr marL="2057400" indent="-228600" eaLnBrk="0" hangingPunct="0">
                  <a:defRPr>
                    <a:solidFill>
                      <a:schemeClr val="tx1"/>
                    </a:solidFill>
                    <a:latin typeface="Tahoma" pitchFamily="-106" charset="0"/>
                    <a:ea typeface="ＭＳ Ｐゴシック" pitchFamily="-106" charset="-128"/>
                  </a:defRPr>
                </a:lvl5pPr>
                <a:lvl6pPr marL="25146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6pPr>
                <a:lvl7pPr marL="29718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7pPr>
                <a:lvl8pPr marL="34290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8pPr>
                <a:lvl9pPr marL="38862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9pPr>
              </a:lstStyle>
              <a:p>
                <a:pPr eaLnBrk="1" hangingPunct="1"/>
                <a:r>
                  <a:rPr lang="en-GB" altLang="en-US">
                    <a:solidFill>
                      <a:schemeClr val="bg1"/>
                    </a:solidFill>
                  </a:rPr>
                  <a:t>Health</a:t>
                </a:r>
                <a:endParaRPr lang="en-US" altLang="en-US">
                  <a:solidFill>
                    <a:schemeClr val="bg1"/>
                  </a:solidFill>
                </a:endParaRPr>
              </a:p>
            </p:txBody>
          </p:sp>
          <p:sp>
            <p:nvSpPr>
              <p:cNvPr id="27658" name="Line 13"/>
              <p:cNvSpPr>
                <a:spLocks noChangeShapeType="1"/>
              </p:cNvSpPr>
              <p:nvPr/>
            </p:nvSpPr>
            <p:spPr bwMode="auto">
              <a:xfrm>
                <a:off x="4241" y="3249"/>
                <a:ext cx="363" cy="317"/>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27659" name="Oval 14"/>
              <p:cNvSpPr>
                <a:spLocks noChangeArrowheads="1"/>
              </p:cNvSpPr>
              <p:nvPr/>
            </p:nvSpPr>
            <p:spPr bwMode="auto">
              <a:xfrm>
                <a:off x="3742" y="2931"/>
                <a:ext cx="589" cy="318"/>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Tahoma" pitchFamily="-106" charset="0"/>
                    <a:ea typeface="ＭＳ Ｐゴシック" pitchFamily="-106" charset="-128"/>
                  </a:defRPr>
                </a:lvl1pPr>
                <a:lvl2pPr marL="742950" indent="-285750" eaLnBrk="0" hangingPunct="0">
                  <a:defRPr>
                    <a:solidFill>
                      <a:schemeClr val="tx1"/>
                    </a:solidFill>
                    <a:latin typeface="Tahoma" pitchFamily="-106" charset="0"/>
                    <a:ea typeface="ＭＳ Ｐゴシック" pitchFamily="-106" charset="-128"/>
                  </a:defRPr>
                </a:lvl2pPr>
                <a:lvl3pPr marL="1143000" indent="-228600" eaLnBrk="0" hangingPunct="0">
                  <a:defRPr>
                    <a:solidFill>
                      <a:schemeClr val="tx1"/>
                    </a:solidFill>
                    <a:latin typeface="Tahoma" pitchFamily="-106" charset="0"/>
                    <a:ea typeface="ＭＳ Ｐゴシック" pitchFamily="-106" charset="-128"/>
                  </a:defRPr>
                </a:lvl3pPr>
                <a:lvl4pPr marL="1600200" indent="-228600" eaLnBrk="0" hangingPunct="0">
                  <a:defRPr>
                    <a:solidFill>
                      <a:schemeClr val="tx1"/>
                    </a:solidFill>
                    <a:latin typeface="Tahoma" pitchFamily="-106" charset="0"/>
                    <a:ea typeface="ＭＳ Ｐゴシック" pitchFamily="-106" charset="-128"/>
                  </a:defRPr>
                </a:lvl4pPr>
                <a:lvl5pPr marL="2057400" indent="-228600" eaLnBrk="0" hangingPunct="0">
                  <a:defRPr>
                    <a:solidFill>
                      <a:schemeClr val="tx1"/>
                    </a:solidFill>
                    <a:latin typeface="Tahoma" pitchFamily="-106" charset="0"/>
                    <a:ea typeface="ＭＳ Ｐゴシック" pitchFamily="-106" charset="-128"/>
                  </a:defRPr>
                </a:lvl5pPr>
                <a:lvl6pPr marL="25146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6pPr>
                <a:lvl7pPr marL="29718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7pPr>
                <a:lvl8pPr marL="34290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8pPr>
                <a:lvl9pPr marL="38862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9pPr>
              </a:lstStyle>
              <a:p>
                <a:pPr eaLnBrk="1" hangingPunct="1"/>
                <a:r>
                  <a:rPr lang="en-GB" altLang="en-US">
                    <a:solidFill>
                      <a:schemeClr val="bg1"/>
                    </a:solidFill>
                  </a:rPr>
                  <a:t>PC man</a:t>
                </a:r>
                <a:endParaRPr lang="en-US" altLang="en-US">
                  <a:solidFill>
                    <a:schemeClr val="bg1"/>
                  </a:solidFill>
                </a:endParaRPr>
              </a:p>
            </p:txBody>
          </p:sp>
          <p:sp>
            <p:nvSpPr>
              <p:cNvPr id="27660" name="Line 15"/>
              <p:cNvSpPr>
                <a:spLocks noChangeShapeType="1"/>
              </p:cNvSpPr>
              <p:nvPr/>
            </p:nvSpPr>
            <p:spPr bwMode="auto">
              <a:xfrm flipH="1">
                <a:off x="3515" y="3249"/>
                <a:ext cx="363" cy="363"/>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grpSp>
      </p:grpSp>
      <p:sp>
        <p:nvSpPr>
          <p:cNvPr id="91152" name="Text Box 16"/>
          <p:cNvSpPr txBox="1">
            <a:spLocks noChangeArrowheads="1"/>
          </p:cNvSpPr>
          <p:nvPr/>
        </p:nvSpPr>
        <p:spPr bwMode="auto">
          <a:xfrm>
            <a:off x="468313" y="6165850"/>
            <a:ext cx="7488237"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itchFamily="-106" charset="0"/>
                <a:ea typeface="ＭＳ Ｐゴシック" pitchFamily="-106" charset="-128"/>
              </a:defRPr>
            </a:lvl1pPr>
            <a:lvl2pPr marL="742950" indent="-285750" eaLnBrk="0" hangingPunct="0">
              <a:defRPr>
                <a:solidFill>
                  <a:schemeClr val="tx1"/>
                </a:solidFill>
                <a:latin typeface="Tahoma" pitchFamily="-106" charset="0"/>
                <a:ea typeface="ＭＳ Ｐゴシック" pitchFamily="-106" charset="-128"/>
              </a:defRPr>
            </a:lvl2pPr>
            <a:lvl3pPr marL="1143000" indent="-228600" eaLnBrk="0" hangingPunct="0">
              <a:defRPr>
                <a:solidFill>
                  <a:schemeClr val="tx1"/>
                </a:solidFill>
                <a:latin typeface="Tahoma" pitchFamily="-106" charset="0"/>
                <a:ea typeface="ＭＳ Ｐゴシック" pitchFamily="-106" charset="-128"/>
              </a:defRPr>
            </a:lvl3pPr>
            <a:lvl4pPr marL="1600200" indent="-228600" eaLnBrk="0" hangingPunct="0">
              <a:defRPr>
                <a:solidFill>
                  <a:schemeClr val="tx1"/>
                </a:solidFill>
                <a:latin typeface="Tahoma" pitchFamily="-106" charset="0"/>
                <a:ea typeface="ＭＳ Ｐゴシック" pitchFamily="-106" charset="-128"/>
              </a:defRPr>
            </a:lvl4pPr>
            <a:lvl5pPr marL="2057400" indent="-228600" eaLnBrk="0" hangingPunct="0">
              <a:defRPr>
                <a:solidFill>
                  <a:schemeClr val="tx1"/>
                </a:solidFill>
                <a:latin typeface="Tahoma" pitchFamily="-106" charset="0"/>
                <a:ea typeface="ＭＳ Ｐゴシック" pitchFamily="-106" charset="-128"/>
              </a:defRPr>
            </a:lvl5pPr>
            <a:lvl6pPr marL="25146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6pPr>
            <a:lvl7pPr marL="29718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7pPr>
            <a:lvl8pPr marL="34290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8pPr>
            <a:lvl9pPr marL="38862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9pPr>
          </a:lstStyle>
          <a:p>
            <a:pPr algn="l" eaLnBrk="1" hangingPunct="1">
              <a:spcBef>
                <a:spcPct val="50000"/>
              </a:spcBef>
            </a:pPr>
            <a:r>
              <a:rPr lang="en-GB" altLang="en-US">
                <a:solidFill>
                  <a:schemeClr val="folHlink"/>
                </a:solidFill>
              </a:rPr>
              <a:t>Do chores:    69%				 23%</a:t>
            </a:r>
            <a:endParaRPr lang="en-US" altLang="en-US">
              <a:solidFill>
                <a:schemeClr val="folHlink"/>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9113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1139">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91139">
                                            <p:txEl>
                                              <p:pRg st="3" end="3"/>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4"/>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9115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139" grpId="0" build="p"/>
      <p:bldP spid="91152"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eaLnBrk="1" hangingPunct="1"/>
            <a:r>
              <a:rPr lang="en-GB" altLang="en-US" b="1" smtClean="0">
                <a:effectLst/>
              </a:rPr>
              <a:t>Evidential reasoning</a:t>
            </a:r>
            <a:endParaRPr lang="en-US" altLang="en-US" b="1" smtClean="0">
              <a:effectLst/>
            </a:endParaRPr>
          </a:p>
        </p:txBody>
      </p:sp>
      <p:sp>
        <p:nvSpPr>
          <p:cNvPr id="172035" name="Rectangle 3"/>
          <p:cNvSpPr>
            <a:spLocks noGrp="1" noChangeArrowheads="1"/>
          </p:cNvSpPr>
          <p:nvPr>
            <p:ph type="body"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altLang="en-US" smtClean="0">
                <a:effectLst/>
              </a:rPr>
              <a:t>How do people reason with uncertain evidence?</a:t>
            </a:r>
          </a:p>
          <a:p>
            <a:pPr eaLnBrk="1" hangingPunct="1"/>
            <a:r>
              <a:rPr lang="en-GB" altLang="en-US" smtClean="0">
                <a:effectLst/>
              </a:rPr>
              <a:t>How do they assess and combine different items of evidence?</a:t>
            </a:r>
          </a:p>
          <a:p>
            <a:pPr lvl="1" eaLnBrk="1" hangingPunct="1"/>
            <a:r>
              <a:rPr lang="en-GB" altLang="en-US" smtClean="0">
                <a:effectLst/>
              </a:rPr>
              <a:t>What representations do they use?</a:t>
            </a:r>
          </a:p>
          <a:p>
            <a:pPr lvl="1" eaLnBrk="1" hangingPunct="1"/>
            <a:r>
              <a:rPr lang="en-GB" altLang="en-US" smtClean="0">
                <a:effectLst/>
              </a:rPr>
              <a:t>What inference processes?</a:t>
            </a:r>
          </a:p>
          <a:p>
            <a:pPr eaLnBrk="1" hangingPunct="1"/>
            <a:r>
              <a:rPr lang="en-GB" altLang="en-US" smtClean="0">
                <a:effectLst/>
              </a:rPr>
              <a:t>How do these compare with normative theories?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203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2035">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72035">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72035">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7203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2035"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eaLnBrk="1" hangingPunct="1"/>
            <a:r>
              <a:rPr lang="en-GB" altLang="en-US" b="1" smtClean="0">
                <a:effectLst/>
              </a:rPr>
              <a:t>Reasoning with legal evidence</a:t>
            </a:r>
            <a:endParaRPr lang="en-US" altLang="en-US" b="1" smtClean="0">
              <a:effectLst/>
            </a:endParaRPr>
          </a:p>
        </p:txBody>
      </p:sp>
      <p:sp>
        <p:nvSpPr>
          <p:cNvPr id="174083" name="Rectangle 3"/>
          <p:cNvSpPr>
            <a:spLocks noGrp="1" noChangeArrowheads="1"/>
          </p:cNvSpPr>
          <p:nvPr>
            <p:ph type="body"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altLang="en-US" smtClean="0">
                <a:effectLst/>
              </a:rPr>
              <a:t>Legal domain</a:t>
            </a:r>
          </a:p>
          <a:p>
            <a:pPr lvl="1" eaLnBrk="1" hangingPunct="1"/>
            <a:r>
              <a:rPr lang="en-GB" altLang="en-US" smtClean="0">
                <a:effectLst/>
              </a:rPr>
              <a:t>E.g. juror, judge, investigator, media</a:t>
            </a:r>
          </a:p>
          <a:p>
            <a:pPr eaLnBrk="1" hangingPunct="1"/>
            <a:r>
              <a:rPr lang="en-GB" altLang="en-US" smtClean="0">
                <a:effectLst/>
              </a:rPr>
              <a:t>Complex bodies of interrelated evidence</a:t>
            </a:r>
          </a:p>
          <a:p>
            <a:pPr lvl="1" eaLnBrk="1" hangingPunct="1"/>
            <a:r>
              <a:rPr lang="en-GB" altLang="en-US" smtClean="0">
                <a:effectLst/>
              </a:rPr>
              <a:t>Forensic evidence; eyewitness testimony; alibis; confessions etc</a:t>
            </a:r>
          </a:p>
          <a:p>
            <a:pPr eaLnBrk="1" hangingPunct="1"/>
            <a:r>
              <a:rPr lang="en-GB" altLang="en-US" smtClean="0">
                <a:effectLst/>
              </a:rPr>
              <a:t>Need to integrate wide variety of evidence to reach conclusions (e.g. guilt of suspect)</a:t>
            </a:r>
          </a:p>
          <a:p>
            <a:pPr eaLnBrk="1" hangingPunct="1"/>
            <a:endParaRPr lang="en-US" altLang="en-US" smtClean="0">
              <a:effectLs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408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74083">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7408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74083">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7408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08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idx="4294967295"/>
          </p:nvPr>
        </p:nvSpPr>
        <p:spPr>
          <a:xfrm>
            <a:off x="457200" y="269875"/>
            <a:ext cx="8229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eaLnBrk="1" hangingPunct="1"/>
            <a:r>
              <a:rPr lang="en-GB" altLang="en-US" sz="3600" b="1" smtClean="0">
                <a:effectLst/>
              </a:rPr>
              <a:t>Descriptive models of juror reasoning</a:t>
            </a:r>
          </a:p>
        </p:txBody>
      </p:sp>
      <p:sp>
        <p:nvSpPr>
          <p:cNvPr id="201731" name="Rectangle 3"/>
          <p:cNvSpPr>
            <a:spLocks noGrp="1" noChangeArrowheads="1"/>
          </p:cNvSpPr>
          <p:nvPr>
            <p:ph type="body" idx="4294967295"/>
          </p:nvPr>
        </p:nvSpPr>
        <p:spPr>
          <a:xfrm>
            <a:off x="457200" y="1773238"/>
            <a:ext cx="8229600" cy="47815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altLang="en-US" smtClean="0">
                <a:effectLst/>
              </a:rPr>
              <a:t>Belief adjustment model </a:t>
            </a:r>
          </a:p>
          <a:p>
            <a:pPr lvl="1" eaLnBrk="1" hangingPunct="1"/>
            <a:r>
              <a:rPr lang="en-GB" altLang="en-US" smtClean="0">
                <a:effectLst/>
              </a:rPr>
              <a:t>Hogarth &amp; Einhorn, 1992</a:t>
            </a:r>
          </a:p>
          <a:p>
            <a:pPr eaLnBrk="1" hangingPunct="1"/>
            <a:r>
              <a:rPr lang="en-GB" altLang="en-US" smtClean="0">
                <a:effectLst/>
              </a:rPr>
              <a:t>Story model</a:t>
            </a:r>
          </a:p>
          <a:p>
            <a:pPr lvl="1" eaLnBrk="1" hangingPunct="1"/>
            <a:r>
              <a:rPr lang="en-GB" altLang="en-US" smtClean="0">
                <a:effectLst/>
              </a:rPr>
              <a:t>Pennington &amp; Hastie, 1986, 1992</a:t>
            </a:r>
          </a:p>
          <a:p>
            <a:pPr eaLnBrk="1" hangingPunct="1"/>
            <a:r>
              <a:rPr lang="en-GB" altLang="en-US" smtClean="0">
                <a:effectLst/>
              </a:rPr>
              <a:t>Coherence-based models</a:t>
            </a:r>
          </a:p>
          <a:p>
            <a:pPr lvl="1" eaLnBrk="1" hangingPunct="1"/>
            <a:r>
              <a:rPr lang="en-GB" altLang="en-US" smtClean="0">
                <a:effectLst/>
              </a:rPr>
              <a:t>Simon, 2007; Simon &amp; Holyoak, 2002; Thagard, 2000</a:t>
            </a:r>
          </a:p>
          <a:p>
            <a:pPr eaLnBrk="1" hangingPunct="1"/>
            <a:endParaRPr lang="en-GB" altLang="en-US" sz="2800" smtClean="0">
              <a:effectLs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173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01731">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01731">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01731">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01731">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0173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1731"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idx="4294967295"/>
          </p:nvPr>
        </p:nvSpPr>
        <p:spPr>
          <a:xfrm>
            <a:off x="457200" y="269875"/>
            <a:ext cx="8229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eaLnBrk="1" hangingPunct="1"/>
            <a:r>
              <a:rPr lang="en-GB" altLang="en-US" sz="3600" b="1" smtClean="0">
                <a:effectLst/>
              </a:rPr>
              <a:t>Belief adjustment model</a:t>
            </a:r>
            <a:r>
              <a:rPr lang="en-GB" altLang="en-US" sz="3600" smtClean="0">
                <a:effectLst/>
              </a:rPr>
              <a:t> </a:t>
            </a:r>
            <a:endParaRPr lang="en-GB" altLang="en-US" sz="2400" smtClean="0">
              <a:effectLst/>
            </a:endParaRPr>
          </a:p>
        </p:txBody>
      </p:sp>
      <p:sp>
        <p:nvSpPr>
          <p:cNvPr id="201731" name="Rectangle 3"/>
          <p:cNvSpPr>
            <a:spLocks noGrp="1" noChangeArrowheads="1"/>
          </p:cNvSpPr>
          <p:nvPr>
            <p:ph type="body" idx="4294967295"/>
          </p:nvPr>
        </p:nvSpPr>
        <p:spPr>
          <a:xfrm>
            <a:off x="457200" y="1773238"/>
            <a:ext cx="8229600" cy="47815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altLang="en-US" smtClean="0">
                <a:effectLst/>
              </a:rPr>
              <a:t>Online judgments formed by adjusting from a prior anchor</a:t>
            </a:r>
          </a:p>
          <a:p>
            <a:pPr eaLnBrk="1" hangingPunct="1"/>
            <a:r>
              <a:rPr lang="en-GB" altLang="en-US" smtClean="0">
                <a:effectLst/>
              </a:rPr>
              <a:t>Over-weights later items</a:t>
            </a:r>
          </a:p>
          <a:p>
            <a:pPr eaLnBrk="1" hangingPunct="1"/>
            <a:r>
              <a:rPr lang="en-GB" altLang="en-US" smtClean="0">
                <a:effectLst/>
              </a:rPr>
              <a:t>Can lead to order effects</a:t>
            </a:r>
          </a:p>
          <a:p>
            <a:pPr eaLnBrk="1" hangingPunct="1"/>
            <a:r>
              <a:rPr lang="en-GB" altLang="en-US" smtClean="0">
                <a:effectLst/>
              </a:rPr>
              <a:t>Ignores causal relations between items of evidence</a:t>
            </a:r>
          </a:p>
          <a:p>
            <a:pPr lvl="1" eaLnBrk="1" hangingPunct="1"/>
            <a:endParaRPr lang="en-GB" altLang="en-US" sz="2400" smtClean="0">
              <a:effectLst/>
            </a:endParaRPr>
          </a:p>
          <a:p>
            <a:pPr eaLnBrk="1" hangingPunct="1"/>
            <a:endParaRPr lang="en-GB" altLang="en-US" sz="2400" smtClean="0">
              <a:effectLs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173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0173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01731">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0173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1731"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noFill/>
          <a:extLst>
            <a:ext uri="{909E8E84-426E-40DD-AFC4-6F175D3DCCD1}">
              <a14:hiddenFill xmlns:a14="http://schemas.microsoft.com/office/drawing/2010/main">
                <a:solidFill>
                  <a:srgbClr val="FFFFFF"/>
                </a:solidFill>
              </a14:hiddenFill>
            </a:ext>
          </a:extLst>
        </p:spPr>
        <p:txBody>
          <a:bodyPr/>
          <a:lstStyle/>
          <a:p>
            <a:r>
              <a:rPr lang="en-GB" altLang="en-US" smtClean="0">
                <a:effectLst/>
              </a:rPr>
              <a:t>Probability judgment</a:t>
            </a:r>
            <a:endParaRPr lang="en-US" altLang="en-US" smtClean="0">
              <a:effectLst/>
            </a:endParaRPr>
          </a:p>
        </p:txBody>
      </p:sp>
      <p:sp>
        <p:nvSpPr>
          <p:cNvPr id="7171"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Lst>
        </p:spPr>
        <p:txBody>
          <a:bodyPr/>
          <a:lstStyle/>
          <a:p>
            <a:r>
              <a:rPr lang="en-GB" altLang="en-US" sz="3000" smtClean="0">
                <a:effectLst/>
              </a:rPr>
              <a:t>People better at causal than probabilistic reasoning </a:t>
            </a:r>
          </a:p>
          <a:p>
            <a:r>
              <a:rPr lang="en-GB" altLang="en-US" sz="3000" smtClean="0">
                <a:effectLst/>
              </a:rPr>
              <a:t>Use prior causal models to generate probability judgments (via mental simulation)</a:t>
            </a:r>
          </a:p>
          <a:p>
            <a:r>
              <a:rPr lang="en-GB" altLang="en-US" sz="3000" smtClean="0">
                <a:effectLst/>
              </a:rPr>
              <a:t>Neat fit between causal model and probability judgments facilitates probabilistic reasoning</a:t>
            </a:r>
            <a:endParaRPr lang="en-US" altLang="en-US" sz="3000" smtClean="0">
              <a:effectLst/>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5294313" y="908050"/>
            <a:ext cx="1798637" cy="720725"/>
            <a:chOff x="3335" y="572"/>
            <a:chExt cx="1133" cy="454"/>
          </a:xfrm>
        </p:grpSpPr>
        <p:grpSp>
          <p:nvGrpSpPr>
            <p:cNvPr id="32804" name="Group 3"/>
            <p:cNvGrpSpPr>
              <a:grpSpLocks/>
            </p:cNvGrpSpPr>
            <p:nvPr/>
          </p:nvGrpSpPr>
          <p:grpSpPr bwMode="auto">
            <a:xfrm>
              <a:off x="3335" y="572"/>
              <a:ext cx="1133" cy="454"/>
              <a:chOff x="3335" y="572"/>
              <a:chExt cx="1133" cy="454"/>
            </a:xfrm>
          </p:grpSpPr>
          <p:sp>
            <p:nvSpPr>
              <p:cNvPr id="32806" name="Text Box 4"/>
              <p:cNvSpPr txBox="1">
                <a:spLocks noChangeArrowheads="1"/>
              </p:cNvSpPr>
              <p:nvPr/>
            </p:nvSpPr>
            <p:spPr bwMode="auto">
              <a:xfrm>
                <a:off x="3335" y="572"/>
                <a:ext cx="590" cy="198"/>
              </a:xfrm>
              <a:prstGeom prst="rect">
                <a:avLst/>
              </a:prstGeom>
              <a:solidFill>
                <a:schemeClr val="bg1">
                  <a:alpha val="50195"/>
                </a:schemeClr>
              </a:solidFill>
              <a:ln w="9525">
                <a:solidFill>
                  <a:schemeClr val="tx1"/>
                </a:solidFill>
                <a:miter lim="800000"/>
                <a:headEnd/>
                <a:tailEnd/>
              </a:ln>
            </p:spPr>
            <p:txBody>
              <a:bodyPr>
                <a:spAutoFit/>
              </a:bodyPr>
              <a:lstStyle>
                <a:lvl1pPr eaLnBrk="0" hangingPunct="0">
                  <a:defRPr>
                    <a:solidFill>
                      <a:schemeClr val="tx1"/>
                    </a:solidFill>
                    <a:latin typeface="Tahoma" pitchFamily="-106" charset="0"/>
                    <a:ea typeface="ＭＳ Ｐゴシック" pitchFamily="-106" charset="-128"/>
                  </a:defRPr>
                </a:lvl1pPr>
                <a:lvl2pPr marL="742950" indent="-285750" eaLnBrk="0" hangingPunct="0">
                  <a:defRPr>
                    <a:solidFill>
                      <a:schemeClr val="tx1"/>
                    </a:solidFill>
                    <a:latin typeface="Tahoma" pitchFamily="-106" charset="0"/>
                    <a:ea typeface="ＭＳ Ｐゴシック" pitchFamily="-106" charset="-128"/>
                  </a:defRPr>
                </a:lvl2pPr>
                <a:lvl3pPr marL="1143000" indent="-228600" eaLnBrk="0" hangingPunct="0">
                  <a:defRPr>
                    <a:solidFill>
                      <a:schemeClr val="tx1"/>
                    </a:solidFill>
                    <a:latin typeface="Tahoma" pitchFamily="-106" charset="0"/>
                    <a:ea typeface="ＭＳ Ｐゴシック" pitchFamily="-106" charset="-128"/>
                  </a:defRPr>
                </a:lvl3pPr>
                <a:lvl4pPr marL="1600200" indent="-228600" eaLnBrk="0" hangingPunct="0">
                  <a:defRPr>
                    <a:solidFill>
                      <a:schemeClr val="tx1"/>
                    </a:solidFill>
                    <a:latin typeface="Tahoma" pitchFamily="-106" charset="0"/>
                    <a:ea typeface="ＭＳ Ｐゴシック" pitchFamily="-106" charset="-128"/>
                  </a:defRPr>
                </a:lvl4pPr>
                <a:lvl5pPr marL="2057400" indent="-228600" eaLnBrk="0" hangingPunct="0">
                  <a:defRPr>
                    <a:solidFill>
                      <a:schemeClr val="tx1"/>
                    </a:solidFill>
                    <a:latin typeface="Tahoma" pitchFamily="-106" charset="0"/>
                    <a:ea typeface="ＭＳ Ｐゴシック" pitchFamily="-106" charset="-128"/>
                  </a:defRPr>
                </a:lvl5pPr>
                <a:lvl6pPr marL="25146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6pPr>
                <a:lvl7pPr marL="29718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7pPr>
                <a:lvl8pPr marL="34290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8pPr>
                <a:lvl9pPr marL="38862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9pPr>
              </a:lstStyle>
              <a:p>
                <a:pPr>
                  <a:spcBef>
                    <a:spcPct val="50000"/>
                  </a:spcBef>
                </a:pPr>
                <a:r>
                  <a:rPr lang="en-GB" altLang="en-US" sz="1400"/>
                  <a:t>Innocent</a:t>
                </a:r>
                <a:endParaRPr lang="en-US" altLang="en-US" sz="1400"/>
              </a:p>
            </p:txBody>
          </p:sp>
          <p:sp>
            <p:nvSpPr>
              <p:cNvPr id="32807" name="Line 5"/>
              <p:cNvSpPr>
                <a:spLocks noChangeShapeType="1"/>
              </p:cNvSpPr>
              <p:nvPr/>
            </p:nvSpPr>
            <p:spPr bwMode="auto">
              <a:xfrm flipV="1">
                <a:off x="3924" y="844"/>
                <a:ext cx="317" cy="182"/>
              </a:xfrm>
              <a:prstGeom prst="line">
                <a:avLst/>
              </a:prstGeom>
              <a:noFill/>
              <a:ln w="38100" cmpd="dbl">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32808" name="Text Box 6"/>
              <p:cNvSpPr txBox="1">
                <a:spLocks noChangeArrowheads="1"/>
              </p:cNvSpPr>
              <p:nvPr/>
            </p:nvSpPr>
            <p:spPr bwMode="auto">
              <a:xfrm>
                <a:off x="3924" y="572"/>
                <a:ext cx="544" cy="198"/>
              </a:xfrm>
              <a:prstGeom prst="rect">
                <a:avLst/>
              </a:prstGeom>
              <a:solidFill>
                <a:srgbClr val="C0C0C0">
                  <a:alpha val="50195"/>
                </a:srgbClr>
              </a:solidFill>
              <a:ln w="9525">
                <a:solidFill>
                  <a:schemeClr val="tx1"/>
                </a:solidFill>
                <a:miter lim="800000"/>
                <a:headEnd/>
                <a:tailEnd/>
              </a:ln>
            </p:spPr>
            <p:txBody>
              <a:bodyPr>
                <a:spAutoFit/>
              </a:bodyPr>
              <a:lstStyle>
                <a:lvl1pPr eaLnBrk="0" hangingPunct="0">
                  <a:defRPr>
                    <a:solidFill>
                      <a:schemeClr val="tx1"/>
                    </a:solidFill>
                    <a:latin typeface="Tahoma" pitchFamily="-106" charset="0"/>
                    <a:ea typeface="ＭＳ Ｐゴシック" pitchFamily="-106" charset="-128"/>
                  </a:defRPr>
                </a:lvl1pPr>
                <a:lvl2pPr marL="742950" indent="-285750" eaLnBrk="0" hangingPunct="0">
                  <a:defRPr>
                    <a:solidFill>
                      <a:schemeClr val="tx1"/>
                    </a:solidFill>
                    <a:latin typeface="Tahoma" pitchFamily="-106" charset="0"/>
                    <a:ea typeface="ＭＳ Ｐゴシック" pitchFamily="-106" charset="-128"/>
                  </a:defRPr>
                </a:lvl2pPr>
                <a:lvl3pPr marL="1143000" indent="-228600" eaLnBrk="0" hangingPunct="0">
                  <a:defRPr>
                    <a:solidFill>
                      <a:schemeClr val="tx1"/>
                    </a:solidFill>
                    <a:latin typeface="Tahoma" pitchFamily="-106" charset="0"/>
                    <a:ea typeface="ＭＳ Ｐゴシック" pitchFamily="-106" charset="-128"/>
                  </a:defRPr>
                </a:lvl3pPr>
                <a:lvl4pPr marL="1600200" indent="-228600" eaLnBrk="0" hangingPunct="0">
                  <a:defRPr>
                    <a:solidFill>
                      <a:schemeClr val="tx1"/>
                    </a:solidFill>
                    <a:latin typeface="Tahoma" pitchFamily="-106" charset="0"/>
                    <a:ea typeface="ＭＳ Ｐゴシック" pitchFamily="-106" charset="-128"/>
                  </a:defRPr>
                </a:lvl4pPr>
                <a:lvl5pPr marL="2057400" indent="-228600" eaLnBrk="0" hangingPunct="0">
                  <a:defRPr>
                    <a:solidFill>
                      <a:schemeClr val="tx1"/>
                    </a:solidFill>
                    <a:latin typeface="Tahoma" pitchFamily="-106" charset="0"/>
                    <a:ea typeface="ＭＳ Ｐゴシック" pitchFamily="-106" charset="-128"/>
                  </a:defRPr>
                </a:lvl5pPr>
                <a:lvl6pPr marL="25146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6pPr>
                <a:lvl7pPr marL="29718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7pPr>
                <a:lvl8pPr marL="34290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8pPr>
                <a:lvl9pPr marL="38862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9pPr>
              </a:lstStyle>
              <a:p>
                <a:pPr>
                  <a:spcBef>
                    <a:spcPct val="50000"/>
                  </a:spcBef>
                </a:pPr>
                <a:r>
                  <a:rPr lang="en-GB" altLang="en-US" sz="1400"/>
                  <a:t>Guilty</a:t>
                </a:r>
                <a:endParaRPr lang="en-US" altLang="en-US" sz="1400"/>
              </a:p>
            </p:txBody>
          </p:sp>
        </p:grpSp>
        <p:sp>
          <p:nvSpPr>
            <p:cNvPr id="32805" name="Text Box 7"/>
            <p:cNvSpPr txBox="1">
              <a:spLocks noChangeArrowheads="1"/>
            </p:cNvSpPr>
            <p:nvPr/>
          </p:nvSpPr>
          <p:spPr bwMode="auto">
            <a:xfrm>
              <a:off x="4377" y="572"/>
              <a:ext cx="90" cy="198"/>
            </a:xfrm>
            <a:prstGeom prst="rect">
              <a:avLst/>
            </a:prstGeom>
            <a:solidFill>
              <a:srgbClr val="333333">
                <a:alpha val="50195"/>
              </a:srgbClr>
            </a:solidFill>
            <a:ln w="9525">
              <a:solidFill>
                <a:schemeClr val="tx1"/>
              </a:solidFill>
              <a:miter lim="800000"/>
              <a:headEnd/>
              <a:tailEnd/>
            </a:ln>
          </p:spPr>
          <p:txBody>
            <a:bodyPr>
              <a:spAutoFit/>
            </a:bodyPr>
            <a:lstStyle>
              <a:lvl1pPr eaLnBrk="0" hangingPunct="0">
                <a:defRPr>
                  <a:solidFill>
                    <a:schemeClr val="tx1"/>
                  </a:solidFill>
                  <a:latin typeface="Tahoma" pitchFamily="-106" charset="0"/>
                  <a:ea typeface="ＭＳ Ｐゴシック" pitchFamily="-106" charset="-128"/>
                </a:defRPr>
              </a:lvl1pPr>
              <a:lvl2pPr marL="742950" indent="-285750" eaLnBrk="0" hangingPunct="0">
                <a:defRPr>
                  <a:solidFill>
                    <a:schemeClr val="tx1"/>
                  </a:solidFill>
                  <a:latin typeface="Tahoma" pitchFamily="-106" charset="0"/>
                  <a:ea typeface="ＭＳ Ｐゴシック" pitchFamily="-106" charset="-128"/>
                </a:defRPr>
              </a:lvl2pPr>
              <a:lvl3pPr marL="1143000" indent="-228600" eaLnBrk="0" hangingPunct="0">
                <a:defRPr>
                  <a:solidFill>
                    <a:schemeClr val="tx1"/>
                  </a:solidFill>
                  <a:latin typeface="Tahoma" pitchFamily="-106" charset="0"/>
                  <a:ea typeface="ＭＳ Ｐゴシック" pitchFamily="-106" charset="-128"/>
                </a:defRPr>
              </a:lvl3pPr>
              <a:lvl4pPr marL="1600200" indent="-228600" eaLnBrk="0" hangingPunct="0">
                <a:defRPr>
                  <a:solidFill>
                    <a:schemeClr val="tx1"/>
                  </a:solidFill>
                  <a:latin typeface="Tahoma" pitchFamily="-106" charset="0"/>
                  <a:ea typeface="ＭＳ Ｐゴシック" pitchFamily="-106" charset="-128"/>
                </a:defRPr>
              </a:lvl4pPr>
              <a:lvl5pPr marL="2057400" indent="-228600" eaLnBrk="0" hangingPunct="0">
                <a:defRPr>
                  <a:solidFill>
                    <a:schemeClr val="tx1"/>
                  </a:solidFill>
                  <a:latin typeface="Tahoma" pitchFamily="-106" charset="0"/>
                  <a:ea typeface="ＭＳ Ｐゴシック" pitchFamily="-106" charset="-128"/>
                </a:defRPr>
              </a:lvl5pPr>
              <a:lvl6pPr marL="25146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6pPr>
              <a:lvl7pPr marL="29718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7pPr>
              <a:lvl8pPr marL="34290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8pPr>
              <a:lvl9pPr marL="38862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9pPr>
            </a:lstStyle>
            <a:p>
              <a:pPr>
                <a:spcBef>
                  <a:spcPct val="50000"/>
                </a:spcBef>
              </a:pPr>
              <a:endParaRPr lang="en-GB" altLang="en-US" sz="1400"/>
            </a:p>
          </p:txBody>
        </p:sp>
      </p:grpSp>
      <p:grpSp>
        <p:nvGrpSpPr>
          <p:cNvPr id="4" name="Group 8"/>
          <p:cNvGrpSpPr>
            <a:grpSpLocks/>
          </p:cNvGrpSpPr>
          <p:nvPr/>
        </p:nvGrpSpPr>
        <p:grpSpPr bwMode="auto">
          <a:xfrm>
            <a:off x="7451725" y="333375"/>
            <a:ext cx="1584325" cy="2303463"/>
            <a:chOff x="4694" y="210"/>
            <a:chExt cx="998" cy="1451"/>
          </a:xfrm>
        </p:grpSpPr>
        <p:sp>
          <p:nvSpPr>
            <p:cNvPr id="32801" name="Text Box 9"/>
            <p:cNvSpPr txBox="1">
              <a:spLocks noChangeArrowheads="1"/>
            </p:cNvSpPr>
            <p:nvPr/>
          </p:nvSpPr>
          <p:spPr bwMode="auto">
            <a:xfrm>
              <a:off x="4785" y="1203"/>
              <a:ext cx="907" cy="231"/>
            </a:xfrm>
            <a:prstGeom prst="rect">
              <a:avLst/>
            </a:prstGeom>
            <a:solidFill>
              <a:schemeClr val="tx2">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itchFamily="-106" charset="0"/>
                  <a:ea typeface="ＭＳ Ｐゴシック" pitchFamily="-106" charset="-128"/>
                </a:defRPr>
              </a:lvl1pPr>
              <a:lvl2pPr marL="742950" indent="-285750" eaLnBrk="0" hangingPunct="0">
                <a:defRPr>
                  <a:solidFill>
                    <a:schemeClr val="tx1"/>
                  </a:solidFill>
                  <a:latin typeface="Tahoma" pitchFamily="-106" charset="0"/>
                  <a:ea typeface="ＭＳ Ｐゴシック" pitchFamily="-106" charset="-128"/>
                </a:defRPr>
              </a:lvl2pPr>
              <a:lvl3pPr marL="1143000" indent="-228600" eaLnBrk="0" hangingPunct="0">
                <a:defRPr>
                  <a:solidFill>
                    <a:schemeClr val="tx1"/>
                  </a:solidFill>
                  <a:latin typeface="Tahoma" pitchFamily="-106" charset="0"/>
                  <a:ea typeface="ＭＳ Ｐゴシック" pitchFamily="-106" charset="-128"/>
                </a:defRPr>
              </a:lvl3pPr>
              <a:lvl4pPr marL="1600200" indent="-228600" eaLnBrk="0" hangingPunct="0">
                <a:defRPr>
                  <a:solidFill>
                    <a:schemeClr val="tx1"/>
                  </a:solidFill>
                  <a:latin typeface="Tahoma" pitchFamily="-106" charset="0"/>
                  <a:ea typeface="ＭＳ Ｐゴシック" pitchFamily="-106" charset="-128"/>
                </a:defRPr>
              </a:lvl4pPr>
              <a:lvl5pPr marL="2057400" indent="-228600" eaLnBrk="0" hangingPunct="0">
                <a:defRPr>
                  <a:solidFill>
                    <a:schemeClr val="tx1"/>
                  </a:solidFill>
                  <a:latin typeface="Tahoma" pitchFamily="-106" charset="0"/>
                  <a:ea typeface="ＭＳ Ｐゴシック" pitchFamily="-106" charset="-128"/>
                </a:defRPr>
              </a:lvl5pPr>
              <a:lvl6pPr marL="25146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6pPr>
              <a:lvl7pPr marL="29718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7pPr>
              <a:lvl8pPr marL="34290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8pPr>
              <a:lvl9pPr marL="38862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9pPr>
            </a:lstStyle>
            <a:p>
              <a:pPr algn="l">
                <a:spcBef>
                  <a:spcPct val="50000"/>
                </a:spcBef>
              </a:pPr>
              <a:r>
                <a:rPr lang="en-GB" altLang="en-US"/>
                <a:t>DECISION</a:t>
              </a:r>
              <a:endParaRPr lang="en-US" altLang="en-US"/>
            </a:p>
          </p:txBody>
        </p:sp>
        <p:sp>
          <p:nvSpPr>
            <p:cNvPr id="32802" name="Line 10"/>
            <p:cNvSpPr>
              <a:spLocks noChangeShapeType="1"/>
            </p:cNvSpPr>
            <p:nvPr/>
          </p:nvSpPr>
          <p:spPr bwMode="auto">
            <a:xfrm flipV="1">
              <a:off x="4739" y="1434"/>
              <a:ext cx="318" cy="227"/>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32803" name="Text Box 11"/>
            <p:cNvSpPr txBox="1">
              <a:spLocks noChangeArrowheads="1"/>
            </p:cNvSpPr>
            <p:nvPr/>
          </p:nvSpPr>
          <p:spPr bwMode="auto">
            <a:xfrm>
              <a:off x="4694" y="210"/>
              <a:ext cx="862" cy="5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itchFamily="-106" charset="0"/>
                  <a:ea typeface="ＭＳ Ｐゴシック" pitchFamily="-106" charset="-128"/>
                </a:defRPr>
              </a:lvl1pPr>
              <a:lvl2pPr marL="742950" indent="-285750" eaLnBrk="0" hangingPunct="0">
                <a:defRPr>
                  <a:solidFill>
                    <a:schemeClr val="tx1"/>
                  </a:solidFill>
                  <a:latin typeface="Tahoma" pitchFamily="-106" charset="0"/>
                  <a:ea typeface="ＭＳ Ｐゴシック" pitchFamily="-106" charset="-128"/>
                </a:defRPr>
              </a:lvl2pPr>
              <a:lvl3pPr marL="1143000" indent="-228600" eaLnBrk="0" hangingPunct="0">
                <a:defRPr>
                  <a:solidFill>
                    <a:schemeClr val="tx1"/>
                  </a:solidFill>
                  <a:latin typeface="Tahoma" pitchFamily="-106" charset="0"/>
                  <a:ea typeface="ＭＳ Ｐゴシック" pitchFamily="-106" charset="-128"/>
                </a:defRPr>
              </a:lvl3pPr>
              <a:lvl4pPr marL="1600200" indent="-228600" eaLnBrk="0" hangingPunct="0">
                <a:defRPr>
                  <a:solidFill>
                    <a:schemeClr val="tx1"/>
                  </a:solidFill>
                  <a:latin typeface="Tahoma" pitchFamily="-106" charset="0"/>
                  <a:ea typeface="ＭＳ Ｐゴシック" pitchFamily="-106" charset="-128"/>
                </a:defRPr>
              </a:lvl4pPr>
              <a:lvl5pPr marL="2057400" indent="-228600" eaLnBrk="0" hangingPunct="0">
                <a:defRPr>
                  <a:solidFill>
                    <a:schemeClr val="tx1"/>
                  </a:solidFill>
                  <a:latin typeface="Tahoma" pitchFamily="-106" charset="0"/>
                  <a:ea typeface="ＭＳ Ｐゴシック" pitchFamily="-106" charset="-128"/>
                </a:defRPr>
              </a:lvl5pPr>
              <a:lvl6pPr marL="25146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6pPr>
              <a:lvl7pPr marL="29718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7pPr>
              <a:lvl8pPr marL="34290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8pPr>
              <a:lvl9pPr marL="38862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9pPr>
            </a:lstStyle>
            <a:p>
              <a:pPr algn="l" eaLnBrk="1" hangingPunct="1">
                <a:spcBef>
                  <a:spcPct val="50000"/>
                </a:spcBef>
              </a:pPr>
              <a:r>
                <a:rPr lang="en-GB" altLang="en-US">
                  <a:latin typeface="Arial" charset="0"/>
                </a:rPr>
                <a:t>Beyond reasonable doubt &gt; C</a:t>
              </a:r>
              <a:endParaRPr lang="en-US" altLang="en-US">
                <a:latin typeface="Arial" charset="0"/>
              </a:endParaRPr>
            </a:p>
          </p:txBody>
        </p:sp>
      </p:grpSp>
      <p:grpSp>
        <p:nvGrpSpPr>
          <p:cNvPr id="5" name="Group 12"/>
          <p:cNvGrpSpPr>
            <a:grpSpLocks/>
          </p:cNvGrpSpPr>
          <p:nvPr/>
        </p:nvGrpSpPr>
        <p:grpSpPr bwMode="auto">
          <a:xfrm>
            <a:off x="252413" y="908050"/>
            <a:ext cx="2016125" cy="6022975"/>
            <a:chOff x="22" y="572"/>
            <a:chExt cx="1270" cy="3794"/>
          </a:xfrm>
        </p:grpSpPr>
        <p:sp>
          <p:nvSpPr>
            <p:cNvPr id="32796" name="Text Box 13"/>
            <p:cNvSpPr txBox="1">
              <a:spLocks noChangeArrowheads="1"/>
            </p:cNvSpPr>
            <p:nvPr/>
          </p:nvSpPr>
          <p:spPr bwMode="auto">
            <a:xfrm>
              <a:off x="67" y="1661"/>
              <a:ext cx="817" cy="577"/>
            </a:xfrm>
            <a:prstGeom prst="rect">
              <a:avLst/>
            </a:prstGeom>
            <a:solidFill>
              <a:schemeClr val="tx2">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itchFamily="-106" charset="0"/>
                  <a:ea typeface="ＭＳ Ｐゴシック" pitchFamily="-106" charset="-128"/>
                </a:defRPr>
              </a:lvl1pPr>
              <a:lvl2pPr marL="742950" indent="-285750" eaLnBrk="0" hangingPunct="0">
                <a:defRPr>
                  <a:solidFill>
                    <a:schemeClr val="tx1"/>
                  </a:solidFill>
                  <a:latin typeface="Tahoma" pitchFamily="-106" charset="0"/>
                  <a:ea typeface="ＭＳ Ｐゴシック" pitchFamily="-106" charset="-128"/>
                </a:defRPr>
              </a:lvl2pPr>
              <a:lvl3pPr marL="1143000" indent="-228600" eaLnBrk="0" hangingPunct="0">
                <a:defRPr>
                  <a:solidFill>
                    <a:schemeClr val="tx1"/>
                  </a:solidFill>
                  <a:latin typeface="Tahoma" pitchFamily="-106" charset="0"/>
                  <a:ea typeface="ＭＳ Ｐゴシック" pitchFamily="-106" charset="-128"/>
                </a:defRPr>
              </a:lvl3pPr>
              <a:lvl4pPr marL="1600200" indent="-228600" eaLnBrk="0" hangingPunct="0">
                <a:defRPr>
                  <a:solidFill>
                    <a:schemeClr val="tx1"/>
                  </a:solidFill>
                  <a:latin typeface="Tahoma" pitchFamily="-106" charset="0"/>
                  <a:ea typeface="ＭＳ Ｐゴシック" pitchFamily="-106" charset="-128"/>
                </a:defRPr>
              </a:lvl4pPr>
              <a:lvl5pPr marL="2057400" indent="-228600" eaLnBrk="0" hangingPunct="0">
                <a:defRPr>
                  <a:solidFill>
                    <a:schemeClr val="tx1"/>
                  </a:solidFill>
                  <a:latin typeface="Tahoma" pitchFamily="-106" charset="0"/>
                  <a:ea typeface="ＭＳ Ｐゴシック" pitchFamily="-106" charset="-128"/>
                </a:defRPr>
              </a:lvl5pPr>
              <a:lvl6pPr marL="25146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6pPr>
              <a:lvl7pPr marL="29718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7pPr>
              <a:lvl8pPr marL="34290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8pPr>
              <a:lvl9pPr marL="38862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9pPr>
            </a:lstStyle>
            <a:p>
              <a:pPr algn="l">
                <a:spcBef>
                  <a:spcPct val="50000"/>
                </a:spcBef>
              </a:pPr>
              <a:r>
                <a:rPr lang="en-GB" altLang="en-US"/>
                <a:t>Initial Opinion Anchor S</a:t>
              </a:r>
              <a:endParaRPr lang="en-US" altLang="en-US"/>
            </a:p>
          </p:txBody>
        </p:sp>
        <p:sp>
          <p:nvSpPr>
            <p:cNvPr id="32797" name="Text Box 14"/>
            <p:cNvSpPr txBox="1">
              <a:spLocks noChangeArrowheads="1"/>
            </p:cNvSpPr>
            <p:nvPr/>
          </p:nvSpPr>
          <p:spPr bwMode="auto">
            <a:xfrm>
              <a:off x="68" y="572"/>
              <a:ext cx="590" cy="198"/>
            </a:xfrm>
            <a:prstGeom prst="rect">
              <a:avLst/>
            </a:prstGeom>
            <a:solidFill>
              <a:schemeClr val="bg1">
                <a:alpha val="50195"/>
              </a:schemeClr>
            </a:solidFill>
            <a:ln w="9525">
              <a:solidFill>
                <a:schemeClr val="tx1"/>
              </a:solidFill>
              <a:miter lim="800000"/>
              <a:headEnd/>
              <a:tailEnd/>
            </a:ln>
          </p:spPr>
          <p:txBody>
            <a:bodyPr>
              <a:spAutoFit/>
            </a:bodyPr>
            <a:lstStyle>
              <a:lvl1pPr eaLnBrk="0" hangingPunct="0">
                <a:defRPr>
                  <a:solidFill>
                    <a:schemeClr val="tx1"/>
                  </a:solidFill>
                  <a:latin typeface="Tahoma" pitchFamily="-106" charset="0"/>
                  <a:ea typeface="ＭＳ Ｐゴシック" pitchFamily="-106" charset="-128"/>
                </a:defRPr>
              </a:lvl1pPr>
              <a:lvl2pPr marL="742950" indent="-285750" eaLnBrk="0" hangingPunct="0">
                <a:defRPr>
                  <a:solidFill>
                    <a:schemeClr val="tx1"/>
                  </a:solidFill>
                  <a:latin typeface="Tahoma" pitchFamily="-106" charset="0"/>
                  <a:ea typeface="ＭＳ Ｐゴシック" pitchFamily="-106" charset="-128"/>
                </a:defRPr>
              </a:lvl2pPr>
              <a:lvl3pPr marL="1143000" indent="-228600" eaLnBrk="0" hangingPunct="0">
                <a:defRPr>
                  <a:solidFill>
                    <a:schemeClr val="tx1"/>
                  </a:solidFill>
                  <a:latin typeface="Tahoma" pitchFamily="-106" charset="0"/>
                  <a:ea typeface="ＭＳ Ｐゴシック" pitchFamily="-106" charset="-128"/>
                </a:defRPr>
              </a:lvl3pPr>
              <a:lvl4pPr marL="1600200" indent="-228600" eaLnBrk="0" hangingPunct="0">
                <a:defRPr>
                  <a:solidFill>
                    <a:schemeClr val="tx1"/>
                  </a:solidFill>
                  <a:latin typeface="Tahoma" pitchFamily="-106" charset="0"/>
                  <a:ea typeface="ＭＳ Ｐゴシック" pitchFamily="-106" charset="-128"/>
                </a:defRPr>
              </a:lvl4pPr>
              <a:lvl5pPr marL="2057400" indent="-228600" eaLnBrk="0" hangingPunct="0">
                <a:defRPr>
                  <a:solidFill>
                    <a:schemeClr val="tx1"/>
                  </a:solidFill>
                  <a:latin typeface="Tahoma" pitchFamily="-106" charset="0"/>
                  <a:ea typeface="ＭＳ Ｐゴシック" pitchFamily="-106" charset="-128"/>
                </a:defRPr>
              </a:lvl5pPr>
              <a:lvl6pPr marL="25146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6pPr>
              <a:lvl7pPr marL="29718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7pPr>
              <a:lvl8pPr marL="34290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8pPr>
              <a:lvl9pPr marL="38862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9pPr>
            </a:lstStyle>
            <a:p>
              <a:pPr>
                <a:spcBef>
                  <a:spcPct val="50000"/>
                </a:spcBef>
              </a:pPr>
              <a:r>
                <a:rPr lang="en-GB" altLang="en-US" sz="1400"/>
                <a:t>Innocent</a:t>
              </a:r>
              <a:endParaRPr lang="en-US" altLang="en-US" sz="1400"/>
            </a:p>
          </p:txBody>
        </p:sp>
        <p:sp>
          <p:nvSpPr>
            <p:cNvPr id="32798" name="Line 15"/>
            <p:cNvSpPr>
              <a:spLocks noChangeShapeType="1"/>
            </p:cNvSpPr>
            <p:nvPr/>
          </p:nvSpPr>
          <p:spPr bwMode="auto">
            <a:xfrm flipH="1" flipV="1">
              <a:off x="204" y="799"/>
              <a:ext cx="453" cy="227"/>
            </a:xfrm>
            <a:prstGeom prst="line">
              <a:avLst/>
            </a:prstGeom>
            <a:noFill/>
            <a:ln w="38100" cmpd="dbl">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32799" name="Text Box 16"/>
            <p:cNvSpPr txBox="1">
              <a:spLocks noChangeArrowheads="1"/>
            </p:cNvSpPr>
            <p:nvPr/>
          </p:nvSpPr>
          <p:spPr bwMode="auto">
            <a:xfrm>
              <a:off x="657" y="572"/>
              <a:ext cx="544" cy="198"/>
            </a:xfrm>
            <a:prstGeom prst="rect">
              <a:avLst/>
            </a:prstGeom>
            <a:solidFill>
              <a:srgbClr val="C0C0C0">
                <a:alpha val="50195"/>
              </a:srgbClr>
            </a:solidFill>
            <a:ln w="9525">
              <a:solidFill>
                <a:schemeClr val="tx1"/>
              </a:solidFill>
              <a:miter lim="800000"/>
              <a:headEnd/>
              <a:tailEnd/>
            </a:ln>
          </p:spPr>
          <p:txBody>
            <a:bodyPr>
              <a:spAutoFit/>
            </a:bodyPr>
            <a:lstStyle>
              <a:lvl1pPr eaLnBrk="0" hangingPunct="0">
                <a:defRPr>
                  <a:solidFill>
                    <a:schemeClr val="tx1"/>
                  </a:solidFill>
                  <a:latin typeface="Tahoma" pitchFamily="-106" charset="0"/>
                  <a:ea typeface="ＭＳ Ｐゴシック" pitchFamily="-106" charset="-128"/>
                </a:defRPr>
              </a:lvl1pPr>
              <a:lvl2pPr marL="742950" indent="-285750" eaLnBrk="0" hangingPunct="0">
                <a:defRPr>
                  <a:solidFill>
                    <a:schemeClr val="tx1"/>
                  </a:solidFill>
                  <a:latin typeface="Tahoma" pitchFamily="-106" charset="0"/>
                  <a:ea typeface="ＭＳ Ｐゴシック" pitchFamily="-106" charset="-128"/>
                </a:defRPr>
              </a:lvl2pPr>
              <a:lvl3pPr marL="1143000" indent="-228600" eaLnBrk="0" hangingPunct="0">
                <a:defRPr>
                  <a:solidFill>
                    <a:schemeClr val="tx1"/>
                  </a:solidFill>
                  <a:latin typeface="Tahoma" pitchFamily="-106" charset="0"/>
                  <a:ea typeface="ＭＳ Ｐゴシック" pitchFamily="-106" charset="-128"/>
                </a:defRPr>
              </a:lvl3pPr>
              <a:lvl4pPr marL="1600200" indent="-228600" eaLnBrk="0" hangingPunct="0">
                <a:defRPr>
                  <a:solidFill>
                    <a:schemeClr val="tx1"/>
                  </a:solidFill>
                  <a:latin typeface="Tahoma" pitchFamily="-106" charset="0"/>
                  <a:ea typeface="ＭＳ Ｐゴシック" pitchFamily="-106" charset="-128"/>
                </a:defRPr>
              </a:lvl4pPr>
              <a:lvl5pPr marL="2057400" indent="-228600" eaLnBrk="0" hangingPunct="0">
                <a:defRPr>
                  <a:solidFill>
                    <a:schemeClr val="tx1"/>
                  </a:solidFill>
                  <a:latin typeface="Tahoma" pitchFamily="-106" charset="0"/>
                  <a:ea typeface="ＭＳ Ｐゴシック" pitchFamily="-106" charset="-128"/>
                </a:defRPr>
              </a:lvl5pPr>
              <a:lvl6pPr marL="25146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6pPr>
              <a:lvl7pPr marL="29718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7pPr>
              <a:lvl8pPr marL="34290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8pPr>
              <a:lvl9pPr marL="38862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9pPr>
            </a:lstStyle>
            <a:p>
              <a:pPr>
                <a:spcBef>
                  <a:spcPct val="50000"/>
                </a:spcBef>
              </a:pPr>
              <a:r>
                <a:rPr lang="en-GB" altLang="en-US" sz="1400"/>
                <a:t>Guilty</a:t>
              </a:r>
              <a:endParaRPr lang="en-US" altLang="en-US" sz="1400"/>
            </a:p>
          </p:txBody>
        </p:sp>
        <p:sp>
          <p:nvSpPr>
            <p:cNvPr id="32800" name="Text Box 17"/>
            <p:cNvSpPr txBox="1">
              <a:spLocks noChangeArrowheads="1"/>
            </p:cNvSpPr>
            <p:nvPr/>
          </p:nvSpPr>
          <p:spPr bwMode="auto">
            <a:xfrm>
              <a:off x="22" y="2750"/>
              <a:ext cx="1270" cy="16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itchFamily="-106" charset="0"/>
                  <a:ea typeface="ＭＳ Ｐゴシック" pitchFamily="-106" charset="-128"/>
                </a:defRPr>
              </a:lvl1pPr>
              <a:lvl2pPr marL="742950" indent="-285750" eaLnBrk="0" hangingPunct="0">
                <a:defRPr>
                  <a:solidFill>
                    <a:schemeClr val="tx1"/>
                  </a:solidFill>
                  <a:latin typeface="Tahoma" pitchFamily="-106" charset="0"/>
                  <a:ea typeface="ＭＳ Ｐゴシック" pitchFamily="-106" charset="-128"/>
                </a:defRPr>
              </a:lvl2pPr>
              <a:lvl3pPr marL="1143000" indent="-228600" eaLnBrk="0" hangingPunct="0">
                <a:defRPr>
                  <a:solidFill>
                    <a:schemeClr val="tx1"/>
                  </a:solidFill>
                  <a:latin typeface="Tahoma" pitchFamily="-106" charset="0"/>
                  <a:ea typeface="ＭＳ Ｐゴシック" pitchFamily="-106" charset="-128"/>
                </a:defRPr>
              </a:lvl3pPr>
              <a:lvl4pPr marL="1600200" indent="-228600" eaLnBrk="0" hangingPunct="0">
                <a:defRPr>
                  <a:solidFill>
                    <a:schemeClr val="tx1"/>
                  </a:solidFill>
                  <a:latin typeface="Tahoma" pitchFamily="-106" charset="0"/>
                  <a:ea typeface="ＭＳ Ｐゴシック" pitchFamily="-106" charset="-128"/>
                </a:defRPr>
              </a:lvl4pPr>
              <a:lvl5pPr marL="2057400" indent="-228600" eaLnBrk="0" hangingPunct="0">
                <a:defRPr>
                  <a:solidFill>
                    <a:schemeClr val="tx1"/>
                  </a:solidFill>
                  <a:latin typeface="Tahoma" pitchFamily="-106" charset="0"/>
                  <a:ea typeface="ＭＳ Ｐゴシック" pitchFamily="-106" charset="-128"/>
                </a:defRPr>
              </a:lvl5pPr>
              <a:lvl6pPr marL="25146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6pPr>
              <a:lvl7pPr marL="29718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7pPr>
              <a:lvl8pPr marL="34290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8pPr>
              <a:lvl9pPr marL="38862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9pPr>
            </a:lstStyle>
            <a:p>
              <a:pPr algn="l" eaLnBrk="1" hangingPunct="1">
                <a:spcBef>
                  <a:spcPct val="50000"/>
                </a:spcBef>
              </a:pPr>
              <a:r>
                <a:rPr lang="en-GB" altLang="en-US">
                  <a:latin typeface="Arial" charset="0"/>
                </a:rPr>
                <a:t>Background knowledge and assumptions</a:t>
              </a:r>
            </a:p>
            <a:p>
              <a:pPr algn="l" eaLnBrk="1" hangingPunct="1">
                <a:spcBef>
                  <a:spcPct val="50000"/>
                </a:spcBef>
              </a:pPr>
              <a:r>
                <a:rPr lang="en-GB" altLang="en-US">
                  <a:latin typeface="Arial" charset="0"/>
                </a:rPr>
                <a:t>Judge’s instructions on presumption of innocence</a:t>
              </a:r>
            </a:p>
            <a:p>
              <a:pPr algn="l" eaLnBrk="1" hangingPunct="1">
                <a:spcBef>
                  <a:spcPct val="50000"/>
                </a:spcBef>
              </a:pPr>
              <a:endParaRPr lang="en-US" altLang="en-US">
                <a:latin typeface="Arial" charset="0"/>
              </a:endParaRPr>
            </a:p>
          </p:txBody>
        </p:sp>
      </p:grpSp>
      <p:grpSp>
        <p:nvGrpSpPr>
          <p:cNvPr id="6" name="Group 18"/>
          <p:cNvGrpSpPr>
            <a:grpSpLocks/>
          </p:cNvGrpSpPr>
          <p:nvPr/>
        </p:nvGrpSpPr>
        <p:grpSpPr bwMode="auto">
          <a:xfrm>
            <a:off x="1619250" y="908050"/>
            <a:ext cx="3384550" cy="5041900"/>
            <a:chOff x="884" y="572"/>
            <a:chExt cx="2132" cy="3176"/>
          </a:xfrm>
        </p:grpSpPr>
        <p:sp>
          <p:nvSpPr>
            <p:cNvPr id="32784" name="Line 19"/>
            <p:cNvSpPr>
              <a:spLocks noChangeShapeType="1"/>
            </p:cNvSpPr>
            <p:nvPr/>
          </p:nvSpPr>
          <p:spPr bwMode="auto">
            <a:xfrm>
              <a:off x="884" y="1842"/>
              <a:ext cx="272" cy="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grpSp>
          <p:nvGrpSpPr>
            <p:cNvPr id="32785" name="Group 20"/>
            <p:cNvGrpSpPr>
              <a:grpSpLocks/>
            </p:cNvGrpSpPr>
            <p:nvPr/>
          </p:nvGrpSpPr>
          <p:grpSpPr bwMode="auto">
            <a:xfrm>
              <a:off x="1156" y="572"/>
              <a:ext cx="1860" cy="3176"/>
              <a:chOff x="1156" y="572"/>
              <a:chExt cx="1860" cy="3176"/>
            </a:xfrm>
          </p:grpSpPr>
          <p:sp>
            <p:nvSpPr>
              <p:cNvPr id="32786" name="Text Box 21"/>
              <p:cNvSpPr txBox="1">
                <a:spLocks noChangeArrowheads="1"/>
              </p:cNvSpPr>
              <p:nvPr/>
            </p:nvSpPr>
            <p:spPr bwMode="auto">
              <a:xfrm>
                <a:off x="1156" y="1661"/>
                <a:ext cx="680" cy="577"/>
              </a:xfrm>
              <a:prstGeom prst="rect">
                <a:avLst/>
              </a:prstGeom>
              <a:solidFill>
                <a:schemeClr val="tx2">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itchFamily="-106" charset="0"/>
                    <a:ea typeface="ＭＳ Ｐゴシック" pitchFamily="-106" charset="-128"/>
                  </a:defRPr>
                </a:lvl1pPr>
                <a:lvl2pPr marL="742950" indent="-285750" eaLnBrk="0" hangingPunct="0">
                  <a:defRPr>
                    <a:solidFill>
                      <a:schemeClr val="tx1"/>
                    </a:solidFill>
                    <a:latin typeface="Tahoma" pitchFamily="-106" charset="0"/>
                    <a:ea typeface="ＭＳ Ｐゴシック" pitchFamily="-106" charset="-128"/>
                  </a:defRPr>
                </a:lvl2pPr>
                <a:lvl3pPr marL="1143000" indent="-228600" eaLnBrk="0" hangingPunct="0">
                  <a:defRPr>
                    <a:solidFill>
                      <a:schemeClr val="tx1"/>
                    </a:solidFill>
                    <a:latin typeface="Tahoma" pitchFamily="-106" charset="0"/>
                    <a:ea typeface="ＭＳ Ｐゴシック" pitchFamily="-106" charset="-128"/>
                  </a:defRPr>
                </a:lvl3pPr>
                <a:lvl4pPr marL="1600200" indent="-228600" eaLnBrk="0" hangingPunct="0">
                  <a:defRPr>
                    <a:solidFill>
                      <a:schemeClr val="tx1"/>
                    </a:solidFill>
                    <a:latin typeface="Tahoma" pitchFamily="-106" charset="0"/>
                    <a:ea typeface="ＭＳ Ｐゴシック" pitchFamily="-106" charset="-128"/>
                  </a:defRPr>
                </a:lvl4pPr>
                <a:lvl5pPr marL="2057400" indent="-228600" eaLnBrk="0" hangingPunct="0">
                  <a:defRPr>
                    <a:solidFill>
                      <a:schemeClr val="tx1"/>
                    </a:solidFill>
                    <a:latin typeface="Tahoma" pitchFamily="-106" charset="0"/>
                    <a:ea typeface="ＭＳ Ｐゴシック" pitchFamily="-106" charset="-128"/>
                  </a:defRPr>
                </a:lvl5pPr>
                <a:lvl6pPr marL="25146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6pPr>
                <a:lvl7pPr marL="29718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7pPr>
                <a:lvl8pPr marL="34290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8pPr>
                <a:lvl9pPr marL="38862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9pPr>
              </a:lstStyle>
              <a:p>
                <a:pPr algn="l">
                  <a:spcBef>
                    <a:spcPct val="50000"/>
                  </a:spcBef>
                </a:pPr>
                <a:r>
                  <a:rPr lang="en-GB" altLang="en-US"/>
                  <a:t>New Evidence Item</a:t>
                </a:r>
                <a:endParaRPr lang="en-US" altLang="en-US"/>
              </a:p>
            </p:txBody>
          </p:sp>
          <p:sp>
            <p:nvSpPr>
              <p:cNvPr id="32787" name="Text Box 22"/>
              <p:cNvSpPr txBox="1">
                <a:spLocks noChangeArrowheads="1"/>
              </p:cNvSpPr>
              <p:nvPr/>
            </p:nvSpPr>
            <p:spPr bwMode="auto">
              <a:xfrm>
                <a:off x="2109" y="1661"/>
                <a:ext cx="862" cy="577"/>
              </a:xfrm>
              <a:prstGeom prst="rect">
                <a:avLst/>
              </a:prstGeom>
              <a:solidFill>
                <a:schemeClr val="tx2">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itchFamily="-106" charset="0"/>
                    <a:ea typeface="ＭＳ Ｐゴシック" pitchFamily="-106" charset="-128"/>
                  </a:defRPr>
                </a:lvl1pPr>
                <a:lvl2pPr marL="742950" indent="-285750" eaLnBrk="0" hangingPunct="0">
                  <a:defRPr>
                    <a:solidFill>
                      <a:schemeClr val="tx1"/>
                    </a:solidFill>
                    <a:latin typeface="Tahoma" pitchFamily="-106" charset="0"/>
                    <a:ea typeface="ＭＳ Ｐゴシック" pitchFamily="-106" charset="-128"/>
                  </a:defRPr>
                </a:lvl2pPr>
                <a:lvl3pPr marL="1143000" indent="-228600" eaLnBrk="0" hangingPunct="0">
                  <a:defRPr>
                    <a:solidFill>
                      <a:schemeClr val="tx1"/>
                    </a:solidFill>
                    <a:latin typeface="Tahoma" pitchFamily="-106" charset="0"/>
                    <a:ea typeface="ＭＳ Ｐゴシック" pitchFamily="-106" charset="-128"/>
                  </a:defRPr>
                </a:lvl3pPr>
                <a:lvl4pPr marL="1600200" indent="-228600" eaLnBrk="0" hangingPunct="0">
                  <a:defRPr>
                    <a:solidFill>
                      <a:schemeClr val="tx1"/>
                    </a:solidFill>
                    <a:latin typeface="Tahoma" pitchFamily="-106" charset="0"/>
                    <a:ea typeface="ＭＳ Ｐゴシック" pitchFamily="-106" charset="-128"/>
                  </a:defRPr>
                </a:lvl4pPr>
                <a:lvl5pPr marL="2057400" indent="-228600" eaLnBrk="0" hangingPunct="0">
                  <a:defRPr>
                    <a:solidFill>
                      <a:schemeClr val="tx1"/>
                    </a:solidFill>
                    <a:latin typeface="Tahoma" pitchFamily="-106" charset="0"/>
                    <a:ea typeface="ＭＳ Ｐゴシック" pitchFamily="-106" charset="-128"/>
                  </a:defRPr>
                </a:lvl5pPr>
                <a:lvl6pPr marL="25146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6pPr>
                <a:lvl7pPr marL="29718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7pPr>
                <a:lvl8pPr marL="34290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8pPr>
                <a:lvl9pPr marL="38862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9pPr>
              </a:lstStyle>
              <a:p>
                <a:pPr algn="l">
                  <a:spcBef>
                    <a:spcPct val="50000"/>
                  </a:spcBef>
                </a:pPr>
                <a:r>
                  <a:rPr lang="en-GB" altLang="en-US"/>
                  <a:t>Belief AdjustmentProcess S*</a:t>
                </a:r>
                <a:endParaRPr lang="en-US" altLang="en-US"/>
              </a:p>
            </p:txBody>
          </p:sp>
          <p:sp>
            <p:nvSpPr>
              <p:cNvPr id="32788" name="Line 23"/>
              <p:cNvSpPr>
                <a:spLocks noChangeShapeType="1"/>
              </p:cNvSpPr>
              <p:nvPr/>
            </p:nvSpPr>
            <p:spPr bwMode="auto">
              <a:xfrm flipV="1">
                <a:off x="1519" y="2250"/>
                <a:ext cx="0" cy="409"/>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32789" name="Line 24"/>
              <p:cNvSpPr>
                <a:spLocks noChangeShapeType="1"/>
              </p:cNvSpPr>
              <p:nvPr/>
            </p:nvSpPr>
            <p:spPr bwMode="auto">
              <a:xfrm>
                <a:off x="1837" y="1842"/>
                <a:ext cx="272" cy="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32790" name="Line 25"/>
              <p:cNvSpPr>
                <a:spLocks noChangeShapeType="1"/>
              </p:cNvSpPr>
              <p:nvPr/>
            </p:nvSpPr>
            <p:spPr bwMode="auto">
              <a:xfrm>
                <a:off x="1519" y="2659"/>
                <a:ext cx="1043" cy="0"/>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32791" name="Line 26"/>
              <p:cNvSpPr>
                <a:spLocks noChangeShapeType="1"/>
              </p:cNvSpPr>
              <p:nvPr/>
            </p:nvSpPr>
            <p:spPr bwMode="auto">
              <a:xfrm flipH="1">
                <a:off x="2562" y="2251"/>
                <a:ext cx="0" cy="408"/>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32792" name="Text Box 27"/>
              <p:cNvSpPr txBox="1">
                <a:spLocks noChangeArrowheads="1"/>
              </p:cNvSpPr>
              <p:nvPr/>
            </p:nvSpPr>
            <p:spPr bwMode="auto">
              <a:xfrm>
                <a:off x="1838" y="572"/>
                <a:ext cx="590" cy="198"/>
              </a:xfrm>
              <a:prstGeom prst="rect">
                <a:avLst/>
              </a:prstGeom>
              <a:solidFill>
                <a:schemeClr val="bg1">
                  <a:alpha val="50195"/>
                </a:schemeClr>
              </a:solidFill>
              <a:ln w="9525">
                <a:solidFill>
                  <a:schemeClr val="tx1"/>
                </a:solidFill>
                <a:miter lim="800000"/>
                <a:headEnd/>
                <a:tailEnd/>
              </a:ln>
            </p:spPr>
            <p:txBody>
              <a:bodyPr>
                <a:spAutoFit/>
              </a:bodyPr>
              <a:lstStyle>
                <a:lvl1pPr eaLnBrk="0" hangingPunct="0">
                  <a:defRPr>
                    <a:solidFill>
                      <a:schemeClr val="tx1"/>
                    </a:solidFill>
                    <a:latin typeface="Tahoma" pitchFamily="-106" charset="0"/>
                    <a:ea typeface="ＭＳ Ｐゴシック" pitchFamily="-106" charset="-128"/>
                  </a:defRPr>
                </a:lvl1pPr>
                <a:lvl2pPr marL="742950" indent="-285750" eaLnBrk="0" hangingPunct="0">
                  <a:defRPr>
                    <a:solidFill>
                      <a:schemeClr val="tx1"/>
                    </a:solidFill>
                    <a:latin typeface="Tahoma" pitchFamily="-106" charset="0"/>
                    <a:ea typeface="ＭＳ Ｐゴシック" pitchFamily="-106" charset="-128"/>
                  </a:defRPr>
                </a:lvl2pPr>
                <a:lvl3pPr marL="1143000" indent="-228600" eaLnBrk="0" hangingPunct="0">
                  <a:defRPr>
                    <a:solidFill>
                      <a:schemeClr val="tx1"/>
                    </a:solidFill>
                    <a:latin typeface="Tahoma" pitchFamily="-106" charset="0"/>
                    <a:ea typeface="ＭＳ Ｐゴシック" pitchFamily="-106" charset="-128"/>
                  </a:defRPr>
                </a:lvl3pPr>
                <a:lvl4pPr marL="1600200" indent="-228600" eaLnBrk="0" hangingPunct="0">
                  <a:defRPr>
                    <a:solidFill>
                      <a:schemeClr val="tx1"/>
                    </a:solidFill>
                    <a:latin typeface="Tahoma" pitchFamily="-106" charset="0"/>
                    <a:ea typeface="ＭＳ Ｐゴシック" pitchFamily="-106" charset="-128"/>
                  </a:defRPr>
                </a:lvl4pPr>
                <a:lvl5pPr marL="2057400" indent="-228600" eaLnBrk="0" hangingPunct="0">
                  <a:defRPr>
                    <a:solidFill>
                      <a:schemeClr val="tx1"/>
                    </a:solidFill>
                    <a:latin typeface="Tahoma" pitchFamily="-106" charset="0"/>
                    <a:ea typeface="ＭＳ Ｐゴシック" pitchFamily="-106" charset="-128"/>
                  </a:defRPr>
                </a:lvl5pPr>
                <a:lvl6pPr marL="25146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6pPr>
                <a:lvl7pPr marL="29718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7pPr>
                <a:lvl8pPr marL="34290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8pPr>
                <a:lvl9pPr marL="38862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9pPr>
              </a:lstStyle>
              <a:p>
                <a:pPr>
                  <a:spcBef>
                    <a:spcPct val="50000"/>
                  </a:spcBef>
                </a:pPr>
                <a:r>
                  <a:rPr lang="en-GB" altLang="en-US" sz="1400"/>
                  <a:t>Innocent</a:t>
                </a:r>
                <a:endParaRPr lang="en-US" altLang="en-US" sz="1400"/>
              </a:p>
            </p:txBody>
          </p:sp>
          <p:sp>
            <p:nvSpPr>
              <p:cNvPr id="32793" name="Line 28"/>
              <p:cNvSpPr>
                <a:spLocks noChangeShapeType="1"/>
              </p:cNvSpPr>
              <p:nvPr/>
            </p:nvSpPr>
            <p:spPr bwMode="auto">
              <a:xfrm flipH="1" flipV="1">
                <a:off x="2381" y="799"/>
                <a:ext cx="46" cy="227"/>
              </a:xfrm>
              <a:prstGeom prst="line">
                <a:avLst/>
              </a:prstGeom>
              <a:noFill/>
              <a:ln w="38100" cmpd="dbl">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32794" name="Text Box 29"/>
              <p:cNvSpPr txBox="1">
                <a:spLocks noChangeArrowheads="1"/>
              </p:cNvSpPr>
              <p:nvPr/>
            </p:nvSpPr>
            <p:spPr bwMode="auto">
              <a:xfrm>
                <a:off x="2427" y="572"/>
                <a:ext cx="544" cy="198"/>
              </a:xfrm>
              <a:prstGeom prst="rect">
                <a:avLst/>
              </a:prstGeom>
              <a:solidFill>
                <a:srgbClr val="C0C0C0">
                  <a:alpha val="50195"/>
                </a:srgbClr>
              </a:solidFill>
              <a:ln w="9525">
                <a:solidFill>
                  <a:schemeClr val="tx1"/>
                </a:solidFill>
                <a:miter lim="800000"/>
                <a:headEnd/>
                <a:tailEnd/>
              </a:ln>
            </p:spPr>
            <p:txBody>
              <a:bodyPr>
                <a:spAutoFit/>
              </a:bodyPr>
              <a:lstStyle>
                <a:lvl1pPr eaLnBrk="0" hangingPunct="0">
                  <a:defRPr>
                    <a:solidFill>
                      <a:schemeClr val="tx1"/>
                    </a:solidFill>
                    <a:latin typeface="Tahoma" pitchFamily="-106" charset="0"/>
                    <a:ea typeface="ＭＳ Ｐゴシック" pitchFamily="-106" charset="-128"/>
                  </a:defRPr>
                </a:lvl1pPr>
                <a:lvl2pPr marL="742950" indent="-285750" eaLnBrk="0" hangingPunct="0">
                  <a:defRPr>
                    <a:solidFill>
                      <a:schemeClr val="tx1"/>
                    </a:solidFill>
                    <a:latin typeface="Tahoma" pitchFamily="-106" charset="0"/>
                    <a:ea typeface="ＭＳ Ｐゴシック" pitchFamily="-106" charset="-128"/>
                  </a:defRPr>
                </a:lvl2pPr>
                <a:lvl3pPr marL="1143000" indent="-228600" eaLnBrk="0" hangingPunct="0">
                  <a:defRPr>
                    <a:solidFill>
                      <a:schemeClr val="tx1"/>
                    </a:solidFill>
                    <a:latin typeface="Tahoma" pitchFamily="-106" charset="0"/>
                    <a:ea typeface="ＭＳ Ｐゴシック" pitchFamily="-106" charset="-128"/>
                  </a:defRPr>
                </a:lvl3pPr>
                <a:lvl4pPr marL="1600200" indent="-228600" eaLnBrk="0" hangingPunct="0">
                  <a:defRPr>
                    <a:solidFill>
                      <a:schemeClr val="tx1"/>
                    </a:solidFill>
                    <a:latin typeface="Tahoma" pitchFamily="-106" charset="0"/>
                    <a:ea typeface="ＭＳ Ｐゴシック" pitchFamily="-106" charset="-128"/>
                  </a:defRPr>
                </a:lvl4pPr>
                <a:lvl5pPr marL="2057400" indent="-228600" eaLnBrk="0" hangingPunct="0">
                  <a:defRPr>
                    <a:solidFill>
                      <a:schemeClr val="tx1"/>
                    </a:solidFill>
                    <a:latin typeface="Tahoma" pitchFamily="-106" charset="0"/>
                    <a:ea typeface="ＭＳ Ｐゴシック" pitchFamily="-106" charset="-128"/>
                  </a:defRPr>
                </a:lvl5pPr>
                <a:lvl6pPr marL="25146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6pPr>
                <a:lvl7pPr marL="29718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7pPr>
                <a:lvl8pPr marL="34290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8pPr>
                <a:lvl9pPr marL="38862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9pPr>
              </a:lstStyle>
              <a:p>
                <a:pPr>
                  <a:spcBef>
                    <a:spcPct val="50000"/>
                  </a:spcBef>
                </a:pPr>
                <a:r>
                  <a:rPr lang="en-GB" altLang="en-US" sz="1400"/>
                  <a:t>Guilty</a:t>
                </a:r>
                <a:endParaRPr lang="en-US" altLang="en-US" sz="1400"/>
              </a:p>
            </p:txBody>
          </p:sp>
          <p:sp>
            <p:nvSpPr>
              <p:cNvPr id="32795" name="Text Box 30"/>
              <p:cNvSpPr txBox="1">
                <a:spLocks noChangeArrowheads="1"/>
              </p:cNvSpPr>
              <p:nvPr/>
            </p:nvSpPr>
            <p:spPr bwMode="auto">
              <a:xfrm>
                <a:off x="1746" y="2911"/>
                <a:ext cx="1270" cy="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itchFamily="-106" charset="0"/>
                    <a:ea typeface="ＭＳ Ｐゴシック" pitchFamily="-106" charset="-128"/>
                  </a:defRPr>
                </a:lvl1pPr>
                <a:lvl2pPr marL="742950" indent="-285750" eaLnBrk="0" hangingPunct="0">
                  <a:defRPr>
                    <a:solidFill>
                      <a:schemeClr val="tx1"/>
                    </a:solidFill>
                    <a:latin typeface="Tahoma" pitchFamily="-106" charset="0"/>
                    <a:ea typeface="ＭＳ Ｐゴシック" pitchFamily="-106" charset="-128"/>
                  </a:defRPr>
                </a:lvl2pPr>
                <a:lvl3pPr marL="1143000" indent="-228600" eaLnBrk="0" hangingPunct="0">
                  <a:defRPr>
                    <a:solidFill>
                      <a:schemeClr val="tx1"/>
                    </a:solidFill>
                    <a:latin typeface="Tahoma" pitchFamily="-106" charset="0"/>
                    <a:ea typeface="ＭＳ Ｐゴシック" pitchFamily="-106" charset="-128"/>
                  </a:defRPr>
                </a:lvl3pPr>
                <a:lvl4pPr marL="1600200" indent="-228600" eaLnBrk="0" hangingPunct="0">
                  <a:defRPr>
                    <a:solidFill>
                      <a:schemeClr val="tx1"/>
                    </a:solidFill>
                    <a:latin typeface="Tahoma" pitchFamily="-106" charset="0"/>
                    <a:ea typeface="ＭＳ Ｐゴシック" pitchFamily="-106" charset="-128"/>
                  </a:defRPr>
                </a:lvl4pPr>
                <a:lvl5pPr marL="2057400" indent="-228600" eaLnBrk="0" hangingPunct="0">
                  <a:defRPr>
                    <a:solidFill>
                      <a:schemeClr val="tx1"/>
                    </a:solidFill>
                    <a:latin typeface="Tahoma" pitchFamily="-106" charset="0"/>
                    <a:ea typeface="ＭＳ Ｐゴシック" pitchFamily="-106" charset="-128"/>
                  </a:defRPr>
                </a:lvl5pPr>
                <a:lvl6pPr marL="25146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6pPr>
                <a:lvl7pPr marL="29718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7pPr>
                <a:lvl8pPr marL="34290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8pPr>
                <a:lvl9pPr marL="38862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9pPr>
              </a:lstStyle>
              <a:p>
                <a:pPr algn="l" eaLnBrk="1" hangingPunct="1">
                  <a:spcBef>
                    <a:spcPct val="50000"/>
                  </a:spcBef>
                </a:pPr>
                <a:r>
                  <a:rPr lang="en-GB" altLang="en-US">
                    <a:latin typeface="Arial" charset="0"/>
                  </a:rPr>
                  <a:t>Trial events</a:t>
                </a:r>
              </a:p>
              <a:p>
                <a:pPr algn="l" eaLnBrk="1" hangingPunct="1">
                  <a:spcBef>
                    <a:spcPct val="50000"/>
                  </a:spcBef>
                </a:pPr>
                <a:r>
                  <a:rPr lang="en-GB" altLang="en-US">
                    <a:latin typeface="Arial" charset="0"/>
                  </a:rPr>
                  <a:t>(witnesses, exhibits, arguments)</a:t>
                </a:r>
                <a:endParaRPr lang="en-US" altLang="en-US">
                  <a:latin typeface="Arial" charset="0"/>
                </a:endParaRPr>
              </a:p>
            </p:txBody>
          </p:sp>
        </p:grpSp>
      </p:grpSp>
      <p:grpSp>
        <p:nvGrpSpPr>
          <p:cNvPr id="8" name="Group 41"/>
          <p:cNvGrpSpPr>
            <a:grpSpLocks/>
          </p:cNvGrpSpPr>
          <p:nvPr/>
        </p:nvGrpSpPr>
        <p:grpSpPr bwMode="auto">
          <a:xfrm>
            <a:off x="4932363" y="2636838"/>
            <a:ext cx="4392612" cy="3887787"/>
            <a:chOff x="3107" y="1661"/>
            <a:chExt cx="2767" cy="2449"/>
          </a:xfrm>
        </p:grpSpPr>
        <p:sp>
          <p:nvSpPr>
            <p:cNvPr id="32776" name="Text Box 32"/>
            <p:cNvSpPr txBox="1">
              <a:spLocks noChangeArrowheads="1"/>
            </p:cNvSpPr>
            <p:nvPr/>
          </p:nvSpPr>
          <p:spPr bwMode="auto">
            <a:xfrm>
              <a:off x="4241" y="1661"/>
              <a:ext cx="1224" cy="751"/>
            </a:xfrm>
            <a:prstGeom prst="rect">
              <a:avLst/>
            </a:prstGeom>
            <a:solidFill>
              <a:schemeClr val="tx2">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itchFamily="-106" charset="0"/>
                  <a:ea typeface="ＭＳ Ｐゴシック" pitchFamily="-106" charset="-128"/>
                </a:defRPr>
              </a:lvl1pPr>
              <a:lvl2pPr marL="742950" indent="-285750" eaLnBrk="0" hangingPunct="0">
                <a:defRPr>
                  <a:solidFill>
                    <a:schemeClr val="tx1"/>
                  </a:solidFill>
                  <a:latin typeface="Tahoma" pitchFamily="-106" charset="0"/>
                  <a:ea typeface="ＭＳ Ｐゴシック" pitchFamily="-106" charset="-128"/>
                </a:defRPr>
              </a:lvl2pPr>
              <a:lvl3pPr marL="1143000" indent="-228600" eaLnBrk="0" hangingPunct="0">
                <a:defRPr>
                  <a:solidFill>
                    <a:schemeClr val="tx1"/>
                  </a:solidFill>
                  <a:latin typeface="Tahoma" pitchFamily="-106" charset="0"/>
                  <a:ea typeface="ＭＳ Ｐゴシック" pitchFamily="-106" charset="-128"/>
                </a:defRPr>
              </a:lvl3pPr>
              <a:lvl4pPr marL="1600200" indent="-228600" eaLnBrk="0" hangingPunct="0">
                <a:defRPr>
                  <a:solidFill>
                    <a:schemeClr val="tx1"/>
                  </a:solidFill>
                  <a:latin typeface="Tahoma" pitchFamily="-106" charset="0"/>
                  <a:ea typeface="ＭＳ Ｐゴシック" pitchFamily="-106" charset="-128"/>
                </a:defRPr>
              </a:lvl4pPr>
              <a:lvl5pPr marL="2057400" indent="-228600" eaLnBrk="0" hangingPunct="0">
                <a:defRPr>
                  <a:solidFill>
                    <a:schemeClr val="tx1"/>
                  </a:solidFill>
                  <a:latin typeface="Tahoma" pitchFamily="-106" charset="0"/>
                  <a:ea typeface="ＭＳ Ｐゴシック" pitchFamily="-106" charset="-128"/>
                </a:defRPr>
              </a:lvl5pPr>
              <a:lvl6pPr marL="25146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6pPr>
              <a:lvl7pPr marL="29718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7pPr>
              <a:lvl8pPr marL="34290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8pPr>
              <a:lvl9pPr marL="38862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9pPr>
            </a:lstStyle>
            <a:p>
              <a:pPr algn="l">
                <a:spcBef>
                  <a:spcPct val="50000"/>
                </a:spcBef>
              </a:pPr>
              <a:r>
                <a:rPr lang="en-GB" altLang="en-US"/>
                <a:t>Compare</a:t>
              </a:r>
            </a:p>
            <a:p>
              <a:pPr algn="l">
                <a:spcBef>
                  <a:spcPct val="50000"/>
                </a:spcBef>
              </a:pPr>
              <a:r>
                <a:rPr lang="en-GB" altLang="en-US"/>
                <a:t>S* vs Criterion </a:t>
              </a:r>
              <a:r>
                <a:rPr lang="en-GB" altLang="en-US">
                  <a:latin typeface="Arial" charset="0"/>
                </a:rPr>
                <a:t>C </a:t>
              </a:r>
              <a:endParaRPr lang="en-GB" altLang="en-US"/>
            </a:p>
            <a:p>
              <a:pPr algn="l">
                <a:spcBef>
                  <a:spcPct val="50000"/>
                </a:spcBef>
              </a:pPr>
              <a:endParaRPr lang="en-US" altLang="en-US"/>
            </a:p>
          </p:txBody>
        </p:sp>
        <p:sp>
          <p:nvSpPr>
            <p:cNvPr id="32777" name="Text Box 33"/>
            <p:cNvSpPr txBox="1">
              <a:spLocks noChangeArrowheads="1"/>
            </p:cNvSpPr>
            <p:nvPr/>
          </p:nvSpPr>
          <p:spPr bwMode="auto">
            <a:xfrm>
              <a:off x="3289" y="2136"/>
              <a:ext cx="680" cy="750"/>
            </a:xfrm>
            <a:prstGeom prst="rect">
              <a:avLst/>
            </a:prstGeom>
            <a:solidFill>
              <a:schemeClr val="tx2">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itchFamily="-106" charset="0"/>
                  <a:ea typeface="ＭＳ Ｐゴシック" pitchFamily="-106" charset="-128"/>
                </a:defRPr>
              </a:lvl1pPr>
              <a:lvl2pPr marL="742950" indent="-285750" eaLnBrk="0" hangingPunct="0">
                <a:defRPr>
                  <a:solidFill>
                    <a:schemeClr val="tx1"/>
                  </a:solidFill>
                  <a:latin typeface="Tahoma" pitchFamily="-106" charset="0"/>
                  <a:ea typeface="ＭＳ Ｐゴシック" pitchFamily="-106" charset="-128"/>
                </a:defRPr>
              </a:lvl2pPr>
              <a:lvl3pPr marL="1143000" indent="-228600" eaLnBrk="0" hangingPunct="0">
                <a:defRPr>
                  <a:solidFill>
                    <a:schemeClr val="tx1"/>
                  </a:solidFill>
                  <a:latin typeface="Tahoma" pitchFamily="-106" charset="0"/>
                  <a:ea typeface="ＭＳ Ｐゴシック" pitchFamily="-106" charset="-128"/>
                </a:defRPr>
              </a:lvl3pPr>
              <a:lvl4pPr marL="1600200" indent="-228600" eaLnBrk="0" hangingPunct="0">
                <a:defRPr>
                  <a:solidFill>
                    <a:schemeClr val="tx1"/>
                  </a:solidFill>
                  <a:latin typeface="Tahoma" pitchFamily="-106" charset="0"/>
                  <a:ea typeface="ＭＳ Ｐゴシック" pitchFamily="-106" charset="-128"/>
                </a:defRPr>
              </a:lvl4pPr>
              <a:lvl5pPr marL="2057400" indent="-228600" eaLnBrk="0" hangingPunct="0">
                <a:defRPr>
                  <a:solidFill>
                    <a:schemeClr val="tx1"/>
                  </a:solidFill>
                  <a:latin typeface="Tahoma" pitchFamily="-106" charset="0"/>
                  <a:ea typeface="ＭＳ Ｐゴシック" pitchFamily="-106" charset="-128"/>
                </a:defRPr>
              </a:lvl5pPr>
              <a:lvl6pPr marL="25146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6pPr>
              <a:lvl7pPr marL="29718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7pPr>
              <a:lvl8pPr marL="34290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8pPr>
              <a:lvl9pPr marL="38862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9pPr>
            </a:lstStyle>
            <a:p>
              <a:pPr algn="l">
                <a:spcBef>
                  <a:spcPct val="50000"/>
                </a:spcBef>
              </a:pPr>
              <a:r>
                <a:rPr lang="en-GB" altLang="en-US"/>
                <a:t>Decision criterion C to convict</a:t>
              </a:r>
              <a:endParaRPr lang="en-US" altLang="en-US"/>
            </a:p>
          </p:txBody>
        </p:sp>
        <p:sp>
          <p:nvSpPr>
            <p:cNvPr id="32778" name="Line 34"/>
            <p:cNvSpPr>
              <a:spLocks noChangeShapeType="1"/>
            </p:cNvSpPr>
            <p:nvPr/>
          </p:nvSpPr>
          <p:spPr bwMode="auto">
            <a:xfrm>
              <a:off x="4513" y="2432"/>
              <a:ext cx="0" cy="272"/>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32779" name="Line 35"/>
            <p:cNvSpPr>
              <a:spLocks noChangeShapeType="1"/>
            </p:cNvSpPr>
            <p:nvPr/>
          </p:nvSpPr>
          <p:spPr bwMode="auto">
            <a:xfrm>
              <a:off x="3107" y="1842"/>
              <a:ext cx="1088" cy="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32780" name="Line 36"/>
            <p:cNvSpPr>
              <a:spLocks noChangeShapeType="1"/>
            </p:cNvSpPr>
            <p:nvPr/>
          </p:nvSpPr>
          <p:spPr bwMode="auto">
            <a:xfrm flipV="1">
              <a:off x="4921" y="2432"/>
              <a:ext cx="0" cy="272"/>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32781" name="Line 37"/>
            <p:cNvSpPr>
              <a:spLocks noChangeShapeType="1"/>
            </p:cNvSpPr>
            <p:nvPr/>
          </p:nvSpPr>
          <p:spPr bwMode="auto">
            <a:xfrm flipV="1">
              <a:off x="3969" y="1933"/>
              <a:ext cx="272" cy="363"/>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32782" name="Text Box 38"/>
            <p:cNvSpPr txBox="1">
              <a:spLocks noChangeArrowheads="1"/>
            </p:cNvSpPr>
            <p:nvPr/>
          </p:nvSpPr>
          <p:spPr bwMode="auto">
            <a:xfrm>
              <a:off x="4286" y="2717"/>
              <a:ext cx="907" cy="577"/>
            </a:xfrm>
            <a:prstGeom prst="rect">
              <a:avLst/>
            </a:prstGeom>
            <a:solidFill>
              <a:schemeClr val="tx2">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itchFamily="-106" charset="0"/>
                  <a:ea typeface="ＭＳ Ｐゴシック" pitchFamily="-106" charset="-128"/>
                </a:defRPr>
              </a:lvl1pPr>
              <a:lvl2pPr marL="742950" indent="-285750" eaLnBrk="0" hangingPunct="0">
                <a:defRPr>
                  <a:solidFill>
                    <a:schemeClr val="tx1"/>
                  </a:solidFill>
                  <a:latin typeface="Tahoma" pitchFamily="-106" charset="0"/>
                  <a:ea typeface="ＭＳ Ｐゴシック" pitchFamily="-106" charset="-128"/>
                </a:defRPr>
              </a:lvl2pPr>
              <a:lvl3pPr marL="1143000" indent="-228600" eaLnBrk="0" hangingPunct="0">
                <a:defRPr>
                  <a:solidFill>
                    <a:schemeClr val="tx1"/>
                  </a:solidFill>
                  <a:latin typeface="Tahoma" pitchFamily="-106" charset="0"/>
                  <a:ea typeface="ＭＳ Ｐゴシック" pitchFamily="-106" charset="-128"/>
                </a:defRPr>
              </a:lvl3pPr>
              <a:lvl4pPr marL="1600200" indent="-228600" eaLnBrk="0" hangingPunct="0">
                <a:defRPr>
                  <a:solidFill>
                    <a:schemeClr val="tx1"/>
                  </a:solidFill>
                  <a:latin typeface="Tahoma" pitchFamily="-106" charset="0"/>
                  <a:ea typeface="ＭＳ Ｐゴシック" pitchFamily="-106" charset="-128"/>
                </a:defRPr>
              </a:lvl4pPr>
              <a:lvl5pPr marL="2057400" indent="-228600" eaLnBrk="0" hangingPunct="0">
                <a:defRPr>
                  <a:solidFill>
                    <a:schemeClr val="tx1"/>
                  </a:solidFill>
                  <a:latin typeface="Tahoma" pitchFamily="-106" charset="0"/>
                  <a:ea typeface="ＭＳ Ｐゴシック" pitchFamily="-106" charset="-128"/>
                </a:defRPr>
              </a:lvl5pPr>
              <a:lvl6pPr marL="25146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6pPr>
              <a:lvl7pPr marL="29718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7pPr>
              <a:lvl8pPr marL="34290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8pPr>
              <a:lvl9pPr marL="38862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9pPr>
            </a:lstStyle>
            <a:p>
              <a:pPr algn="l">
                <a:spcBef>
                  <a:spcPct val="50000"/>
                </a:spcBef>
              </a:pPr>
              <a:r>
                <a:rPr lang="en-GB" altLang="en-US"/>
                <a:t>Utility Evaluation of decisions</a:t>
              </a:r>
              <a:endParaRPr lang="en-US" altLang="en-US"/>
            </a:p>
          </p:txBody>
        </p:sp>
        <p:sp>
          <p:nvSpPr>
            <p:cNvPr id="32783" name="Text Box 39"/>
            <p:cNvSpPr txBox="1">
              <a:spLocks noChangeArrowheads="1"/>
            </p:cNvSpPr>
            <p:nvPr/>
          </p:nvSpPr>
          <p:spPr bwMode="auto">
            <a:xfrm>
              <a:off x="3923" y="3446"/>
              <a:ext cx="1951" cy="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itchFamily="-106" charset="0"/>
                  <a:ea typeface="ＭＳ Ｐゴシック" pitchFamily="-106" charset="-128"/>
                </a:defRPr>
              </a:lvl1pPr>
              <a:lvl2pPr marL="742950" indent="-285750" eaLnBrk="0" hangingPunct="0">
                <a:defRPr>
                  <a:solidFill>
                    <a:schemeClr val="tx1"/>
                  </a:solidFill>
                  <a:latin typeface="Tahoma" pitchFamily="-106" charset="0"/>
                  <a:ea typeface="ＭＳ Ｐゴシック" pitchFamily="-106" charset="-128"/>
                </a:defRPr>
              </a:lvl2pPr>
              <a:lvl3pPr marL="1143000" indent="-228600" eaLnBrk="0" hangingPunct="0">
                <a:defRPr>
                  <a:solidFill>
                    <a:schemeClr val="tx1"/>
                  </a:solidFill>
                  <a:latin typeface="Tahoma" pitchFamily="-106" charset="0"/>
                  <a:ea typeface="ＭＳ Ｐゴシック" pitchFamily="-106" charset="-128"/>
                </a:defRPr>
              </a:lvl3pPr>
              <a:lvl4pPr marL="1600200" indent="-228600" eaLnBrk="0" hangingPunct="0">
                <a:defRPr>
                  <a:solidFill>
                    <a:schemeClr val="tx1"/>
                  </a:solidFill>
                  <a:latin typeface="Tahoma" pitchFamily="-106" charset="0"/>
                  <a:ea typeface="ＭＳ Ｐゴシック" pitchFamily="-106" charset="-128"/>
                </a:defRPr>
              </a:lvl4pPr>
              <a:lvl5pPr marL="2057400" indent="-228600" eaLnBrk="0" hangingPunct="0">
                <a:defRPr>
                  <a:solidFill>
                    <a:schemeClr val="tx1"/>
                  </a:solidFill>
                  <a:latin typeface="Tahoma" pitchFamily="-106" charset="0"/>
                  <a:ea typeface="ＭＳ Ｐゴシック" pitchFamily="-106" charset="-128"/>
                </a:defRPr>
              </a:lvl5pPr>
              <a:lvl6pPr marL="25146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6pPr>
              <a:lvl7pPr marL="29718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7pPr>
              <a:lvl8pPr marL="34290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8pPr>
              <a:lvl9pPr marL="38862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9pPr>
            </a:lstStyle>
            <a:p>
              <a:pPr algn="l" eaLnBrk="1" hangingPunct="1">
                <a:spcBef>
                  <a:spcPct val="50000"/>
                </a:spcBef>
              </a:pPr>
              <a:r>
                <a:rPr lang="en-GB" altLang="en-US">
                  <a:latin typeface="Arial" charset="0"/>
                </a:rPr>
                <a:t>Judge’s instructions on the standard of proof</a:t>
              </a:r>
            </a:p>
            <a:p>
              <a:pPr algn="l" eaLnBrk="1" hangingPunct="1">
                <a:spcBef>
                  <a:spcPct val="50000"/>
                </a:spcBef>
              </a:pPr>
              <a:r>
                <a:rPr lang="en-GB" altLang="en-US">
                  <a:latin typeface="Arial" charset="0"/>
                </a:rPr>
                <a:t>Severity of the crime etc.</a:t>
              </a:r>
              <a:endParaRPr lang="en-US" altLang="en-US">
                <a:latin typeface="Arial" charset="0"/>
              </a:endParaRPr>
            </a:p>
          </p:txBody>
        </p:sp>
      </p:grpSp>
      <p:sp>
        <p:nvSpPr>
          <p:cNvPr id="32775" name="Rectangle 40"/>
          <p:cNvSpPr>
            <a:spLocks noChangeArrowheads="1"/>
          </p:cNvSpPr>
          <p:nvPr/>
        </p:nvSpPr>
        <p:spPr bwMode="auto">
          <a:xfrm>
            <a:off x="231775" y="163513"/>
            <a:ext cx="311626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Tahoma" pitchFamily="-106" charset="0"/>
                <a:ea typeface="ＭＳ Ｐゴシック" pitchFamily="-106" charset="-128"/>
              </a:defRPr>
            </a:lvl1pPr>
            <a:lvl2pPr marL="742950" indent="-285750" eaLnBrk="0" hangingPunct="0">
              <a:defRPr>
                <a:solidFill>
                  <a:schemeClr val="tx1"/>
                </a:solidFill>
                <a:latin typeface="Tahoma" pitchFamily="-106" charset="0"/>
                <a:ea typeface="ＭＳ Ｐゴシック" pitchFamily="-106" charset="-128"/>
              </a:defRPr>
            </a:lvl2pPr>
            <a:lvl3pPr marL="1143000" indent="-228600" eaLnBrk="0" hangingPunct="0">
              <a:defRPr>
                <a:solidFill>
                  <a:schemeClr val="tx1"/>
                </a:solidFill>
                <a:latin typeface="Tahoma" pitchFamily="-106" charset="0"/>
                <a:ea typeface="ＭＳ Ｐゴシック" pitchFamily="-106" charset="-128"/>
              </a:defRPr>
            </a:lvl3pPr>
            <a:lvl4pPr marL="1600200" indent="-228600" eaLnBrk="0" hangingPunct="0">
              <a:defRPr>
                <a:solidFill>
                  <a:schemeClr val="tx1"/>
                </a:solidFill>
                <a:latin typeface="Tahoma" pitchFamily="-106" charset="0"/>
                <a:ea typeface="ＭＳ Ｐゴシック" pitchFamily="-106" charset="-128"/>
              </a:defRPr>
            </a:lvl4pPr>
            <a:lvl5pPr marL="2057400" indent="-228600" eaLnBrk="0" hangingPunct="0">
              <a:defRPr>
                <a:solidFill>
                  <a:schemeClr val="tx1"/>
                </a:solidFill>
                <a:latin typeface="Tahoma" pitchFamily="-106" charset="0"/>
                <a:ea typeface="ＭＳ Ｐゴシック" pitchFamily="-106" charset="-128"/>
              </a:defRPr>
            </a:lvl5pPr>
            <a:lvl6pPr marL="25146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6pPr>
            <a:lvl7pPr marL="29718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7pPr>
            <a:lvl8pPr marL="34290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8pPr>
            <a:lvl9pPr marL="38862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9pPr>
          </a:lstStyle>
          <a:p>
            <a:pPr eaLnBrk="1" hangingPunct="1"/>
            <a:r>
              <a:rPr lang="en-GB" altLang="en-US" sz="2000" b="1">
                <a:latin typeface="Arial" charset="0"/>
              </a:rPr>
              <a:t>Belief adjustment model</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idx="4294967295"/>
          </p:nvPr>
        </p:nvSpPr>
        <p:spPr>
          <a:xfrm>
            <a:off x="457200" y="341313"/>
            <a:ext cx="8229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r>
              <a:rPr lang="en-GB" altLang="en-US" sz="2400" b="1" smtClean="0">
                <a:effectLst/>
                <a:latin typeface="Arial" charset="0"/>
              </a:rPr>
              <a:t>Belief Adjustment algorithm</a:t>
            </a:r>
            <a:r>
              <a:rPr lang="en-GB" altLang="en-US" sz="3200" b="1" smtClean="0">
                <a:effectLst/>
              </a:rPr>
              <a:t> </a:t>
            </a:r>
            <a:br>
              <a:rPr lang="en-GB" altLang="en-US" sz="3200" b="1" smtClean="0">
                <a:effectLst/>
              </a:rPr>
            </a:br>
            <a:endParaRPr lang="en-US" altLang="en-US" sz="2400" smtClean="0">
              <a:effectLst/>
            </a:endParaRPr>
          </a:p>
        </p:txBody>
      </p:sp>
      <p:grpSp>
        <p:nvGrpSpPr>
          <p:cNvPr id="2" name="Group 3"/>
          <p:cNvGrpSpPr>
            <a:grpSpLocks/>
          </p:cNvGrpSpPr>
          <p:nvPr/>
        </p:nvGrpSpPr>
        <p:grpSpPr bwMode="auto">
          <a:xfrm>
            <a:off x="720725" y="1052513"/>
            <a:ext cx="8099425" cy="1512887"/>
            <a:chOff x="454" y="663"/>
            <a:chExt cx="5102" cy="953"/>
          </a:xfrm>
        </p:grpSpPr>
        <p:sp>
          <p:nvSpPr>
            <p:cNvPr id="33813" name="Rectangle 4"/>
            <p:cNvSpPr>
              <a:spLocks noChangeArrowheads="1"/>
            </p:cNvSpPr>
            <p:nvPr/>
          </p:nvSpPr>
          <p:spPr bwMode="auto">
            <a:xfrm>
              <a:off x="3015" y="663"/>
              <a:ext cx="2224" cy="231"/>
            </a:xfrm>
            <a:prstGeom prst="rect">
              <a:avLst/>
            </a:prstGeom>
            <a:solidFill>
              <a:srgbClr val="00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itchFamily="-106" charset="0"/>
                  <a:ea typeface="ＭＳ Ｐゴシック" pitchFamily="-106" charset="-128"/>
                </a:defRPr>
              </a:lvl1pPr>
              <a:lvl2pPr marL="742950" indent="-285750" eaLnBrk="0" hangingPunct="0">
                <a:defRPr>
                  <a:solidFill>
                    <a:schemeClr val="tx1"/>
                  </a:solidFill>
                  <a:latin typeface="Tahoma" pitchFamily="-106" charset="0"/>
                  <a:ea typeface="ＭＳ Ｐゴシック" pitchFamily="-106" charset="-128"/>
                </a:defRPr>
              </a:lvl2pPr>
              <a:lvl3pPr marL="1143000" indent="-228600" eaLnBrk="0" hangingPunct="0">
                <a:defRPr>
                  <a:solidFill>
                    <a:schemeClr val="tx1"/>
                  </a:solidFill>
                  <a:latin typeface="Tahoma" pitchFamily="-106" charset="0"/>
                  <a:ea typeface="ＭＳ Ｐゴシック" pitchFamily="-106" charset="-128"/>
                </a:defRPr>
              </a:lvl3pPr>
              <a:lvl4pPr marL="1600200" indent="-228600" eaLnBrk="0" hangingPunct="0">
                <a:defRPr>
                  <a:solidFill>
                    <a:schemeClr val="tx1"/>
                  </a:solidFill>
                  <a:latin typeface="Tahoma" pitchFamily="-106" charset="0"/>
                  <a:ea typeface="ＭＳ Ｐゴシック" pitchFamily="-106" charset="-128"/>
                </a:defRPr>
              </a:lvl4pPr>
              <a:lvl5pPr marL="2057400" indent="-228600" eaLnBrk="0" hangingPunct="0">
                <a:defRPr>
                  <a:solidFill>
                    <a:schemeClr val="tx1"/>
                  </a:solidFill>
                  <a:latin typeface="Tahoma" pitchFamily="-106" charset="0"/>
                  <a:ea typeface="ＭＳ Ｐゴシック" pitchFamily="-106" charset="-128"/>
                </a:defRPr>
              </a:lvl5pPr>
              <a:lvl6pPr marL="25146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6pPr>
              <a:lvl7pPr marL="29718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7pPr>
              <a:lvl8pPr marL="34290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8pPr>
              <a:lvl9pPr marL="38862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9pPr>
            </a:lstStyle>
            <a:p>
              <a:pPr algn="l" eaLnBrk="1" hangingPunct="1"/>
              <a:r>
                <a:rPr lang="en-GB" altLang="en-US">
                  <a:latin typeface="Arial" charset="0"/>
                </a:rPr>
                <a:t>Jack accused of murdering Ian</a:t>
              </a:r>
            </a:p>
          </p:txBody>
        </p:sp>
        <p:sp>
          <p:nvSpPr>
            <p:cNvPr id="33814" name="Rectangle 5"/>
            <p:cNvSpPr>
              <a:spLocks noChangeArrowheads="1"/>
            </p:cNvSpPr>
            <p:nvPr/>
          </p:nvSpPr>
          <p:spPr bwMode="auto">
            <a:xfrm>
              <a:off x="2722" y="1117"/>
              <a:ext cx="2834" cy="404"/>
            </a:xfrm>
            <a:prstGeom prst="rect">
              <a:avLst/>
            </a:prstGeom>
            <a:solidFill>
              <a:srgbClr val="00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itchFamily="-106" charset="0"/>
                  <a:ea typeface="ＭＳ Ｐゴシック" pitchFamily="-106" charset="-128"/>
                </a:defRPr>
              </a:lvl1pPr>
              <a:lvl2pPr marL="742950" indent="-285750" eaLnBrk="0" hangingPunct="0">
                <a:defRPr>
                  <a:solidFill>
                    <a:schemeClr val="tx1"/>
                  </a:solidFill>
                  <a:latin typeface="Tahoma" pitchFamily="-106" charset="0"/>
                  <a:ea typeface="ＭＳ Ｐゴシック" pitchFamily="-106" charset="-128"/>
                </a:defRPr>
              </a:lvl2pPr>
              <a:lvl3pPr marL="1143000" indent="-228600" eaLnBrk="0" hangingPunct="0">
                <a:defRPr>
                  <a:solidFill>
                    <a:schemeClr val="tx1"/>
                  </a:solidFill>
                  <a:latin typeface="Tahoma" pitchFamily="-106" charset="0"/>
                  <a:ea typeface="ＭＳ Ｐゴシック" pitchFamily="-106" charset="-128"/>
                </a:defRPr>
              </a:lvl3pPr>
              <a:lvl4pPr marL="1600200" indent="-228600" eaLnBrk="0" hangingPunct="0">
                <a:defRPr>
                  <a:solidFill>
                    <a:schemeClr val="tx1"/>
                  </a:solidFill>
                  <a:latin typeface="Tahoma" pitchFamily="-106" charset="0"/>
                  <a:ea typeface="ＭＳ Ｐゴシック" pitchFamily="-106" charset="-128"/>
                </a:defRPr>
              </a:lvl4pPr>
              <a:lvl5pPr marL="2057400" indent="-228600" eaLnBrk="0" hangingPunct="0">
                <a:defRPr>
                  <a:solidFill>
                    <a:schemeClr val="tx1"/>
                  </a:solidFill>
                  <a:latin typeface="Tahoma" pitchFamily="-106" charset="0"/>
                  <a:ea typeface="ＭＳ Ｐゴシック" pitchFamily="-106" charset="-128"/>
                </a:defRPr>
              </a:lvl5pPr>
              <a:lvl6pPr marL="25146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6pPr>
              <a:lvl7pPr marL="29718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7pPr>
              <a:lvl8pPr marL="34290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8pPr>
              <a:lvl9pPr marL="38862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9pPr>
            </a:lstStyle>
            <a:p>
              <a:pPr algn="l" eaLnBrk="1" hangingPunct="1">
                <a:spcBef>
                  <a:spcPct val="20000"/>
                </a:spcBef>
              </a:pPr>
              <a:r>
                <a:rPr lang="en-GB" altLang="en-US">
                  <a:latin typeface="Arial" charset="0"/>
                </a:rPr>
                <a:t>Background: Jack found out that Ian was having an affair with his girlfriend</a:t>
              </a:r>
            </a:p>
          </p:txBody>
        </p:sp>
        <p:sp>
          <p:nvSpPr>
            <p:cNvPr id="33815" name="Line 6"/>
            <p:cNvSpPr>
              <a:spLocks noChangeShapeType="1"/>
            </p:cNvSpPr>
            <p:nvPr/>
          </p:nvSpPr>
          <p:spPr bwMode="auto">
            <a:xfrm>
              <a:off x="4014" y="890"/>
              <a:ext cx="0" cy="181"/>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33816" name="Rectangle 7"/>
            <p:cNvSpPr>
              <a:spLocks noChangeArrowheads="1"/>
            </p:cNvSpPr>
            <p:nvPr/>
          </p:nvSpPr>
          <p:spPr bwMode="auto">
            <a:xfrm>
              <a:off x="454" y="1144"/>
              <a:ext cx="1746" cy="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itchFamily="-106" charset="0"/>
                  <a:ea typeface="ＭＳ Ｐゴシック" pitchFamily="-106" charset="-128"/>
                </a:defRPr>
              </a:lvl1pPr>
              <a:lvl2pPr marL="742950" indent="-285750" eaLnBrk="0" hangingPunct="0">
                <a:defRPr>
                  <a:solidFill>
                    <a:schemeClr val="tx1"/>
                  </a:solidFill>
                  <a:latin typeface="Tahoma" pitchFamily="-106" charset="0"/>
                  <a:ea typeface="ＭＳ Ｐゴシック" pitchFamily="-106" charset="-128"/>
                </a:defRPr>
              </a:lvl2pPr>
              <a:lvl3pPr marL="1143000" indent="-228600" eaLnBrk="0" hangingPunct="0">
                <a:defRPr>
                  <a:solidFill>
                    <a:schemeClr val="tx1"/>
                  </a:solidFill>
                  <a:latin typeface="Tahoma" pitchFamily="-106" charset="0"/>
                  <a:ea typeface="ＭＳ Ｐゴシック" pitchFamily="-106" charset="-128"/>
                </a:defRPr>
              </a:lvl3pPr>
              <a:lvl4pPr marL="1600200" indent="-228600" eaLnBrk="0" hangingPunct="0">
                <a:defRPr>
                  <a:solidFill>
                    <a:schemeClr val="tx1"/>
                  </a:solidFill>
                  <a:latin typeface="Tahoma" pitchFamily="-106" charset="0"/>
                  <a:ea typeface="ＭＳ Ｐゴシック" pitchFamily="-106" charset="-128"/>
                </a:defRPr>
              </a:lvl4pPr>
              <a:lvl5pPr marL="2057400" indent="-228600" eaLnBrk="0" hangingPunct="0">
                <a:defRPr>
                  <a:solidFill>
                    <a:schemeClr val="tx1"/>
                  </a:solidFill>
                  <a:latin typeface="Tahoma" pitchFamily="-106" charset="0"/>
                  <a:ea typeface="ＭＳ Ｐゴシック" pitchFamily="-106" charset="-128"/>
                </a:defRPr>
              </a:lvl5pPr>
              <a:lvl6pPr marL="25146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6pPr>
              <a:lvl7pPr marL="29718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7pPr>
              <a:lvl8pPr marL="34290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8pPr>
              <a:lvl9pPr marL="38862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9pPr>
            </a:lstStyle>
            <a:p>
              <a:pPr algn="l" eaLnBrk="1" hangingPunct="1">
                <a:lnSpc>
                  <a:spcPct val="80000"/>
                </a:lnSpc>
                <a:spcBef>
                  <a:spcPct val="20000"/>
                </a:spcBef>
              </a:pPr>
              <a:r>
                <a:rPr lang="en-GB" altLang="en-US">
                  <a:latin typeface="Arial" charset="0"/>
                </a:rPr>
                <a:t>Start with initial anchor (based on background story)</a:t>
              </a:r>
            </a:p>
          </p:txBody>
        </p:sp>
        <p:sp>
          <p:nvSpPr>
            <p:cNvPr id="33817" name="Rectangle 8"/>
            <p:cNvSpPr>
              <a:spLocks noChangeArrowheads="1"/>
            </p:cNvSpPr>
            <p:nvPr/>
          </p:nvSpPr>
          <p:spPr bwMode="auto">
            <a:xfrm>
              <a:off x="2161" y="1162"/>
              <a:ext cx="350" cy="2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itchFamily="-106" charset="0"/>
                  <a:ea typeface="ＭＳ Ｐゴシック" pitchFamily="-106" charset="-128"/>
                </a:defRPr>
              </a:lvl1pPr>
              <a:lvl2pPr marL="742950" indent="-285750" eaLnBrk="0" hangingPunct="0">
                <a:defRPr>
                  <a:solidFill>
                    <a:schemeClr val="tx1"/>
                  </a:solidFill>
                  <a:latin typeface="Tahoma" pitchFamily="-106" charset="0"/>
                  <a:ea typeface="ＭＳ Ｐゴシック" pitchFamily="-106" charset="-128"/>
                </a:defRPr>
              </a:lvl2pPr>
              <a:lvl3pPr marL="1143000" indent="-228600" eaLnBrk="0" hangingPunct="0">
                <a:defRPr>
                  <a:solidFill>
                    <a:schemeClr val="tx1"/>
                  </a:solidFill>
                  <a:latin typeface="Tahoma" pitchFamily="-106" charset="0"/>
                  <a:ea typeface="ＭＳ Ｐゴシック" pitchFamily="-106" charset="-128"/>
                </a:defRPr>
              </a:lvl3pPr>
              <a:lvl4pPr marL="1600200" indent="-228600" eaLnBrk="0" hangingPunct="0">
                <a:defRPr>
                  <a:solidFill>
                    <a:schemeClr val="tx1"/>
                  </a:solidFill>
                  <a:latin typeface="Tahoma" pitchFamily="-106" charset="0"/>
                  <a:ea typeface="ＭＳ Ｐゴシック" pitchFamily="-106" charset="-128"/>
                </a:defRPr>
              </a:lvl4pPr>
              <a:lvl5pPr marL="2057400" indent="-228600" eaLnBrk="0" hangingPunct="0">
                <a:defRPr>
                  <a:solidFill>
                    <a:schemeClr val="tx1"/>
                  </a:solidFill>
                  <a:latin typeface="Tahoma" pitchFamily="-106" charset="0"/>
                  <a:ea typeface="ＭＳ Ｐゴシック" pitchFamily="-106" charset="-128"/>
                </a:defRPr>
              </a:lvl5pPr>
              <a:lvl6pPr marL="25146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6pPr>
              <a:lvl7pPr marL="29718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7pPr>
              <a:lvl8pPr marL="34290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8pPr>
              <a:lvl9pPr marL="38862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9pPr>
            </a:lstStyle>
            <a:p>
              <a:pPr algn="l" eaLnBrk="1" hangingPunct="1">
                <a:lnSpc>
                  <a:spcPct val="80000"/>
                </a:lnSpc>
                <a:spcBef>
                  <a:spcPct val="20000"/>
                </a:spcBef>
              </a:pPr>
              <a:r>
                <a:rPr lang="en-GB" altLang="en-US" sz="2800" b="1">
                  <a:latin typeface="Arial" charset="0"/>
                </a:rPr>
                <a:t>S</a:t>
              </a:r>
              <a:r>
                <a:rPr lang="en-GB" altLang="en-US" sz="2800" b="1" baseline="-25000">
                  <a:latin typeface="Arial" charset="0"/>
                </a:rPr>
                <a:t>0</a:t>
              </a:r>
              <a:endParaRPr lang="en-GB" altLang="en-US" sz="2800" b="1">
                <a:latin typeface="Arial" charset="0"/>
              </a:endParaRPr>
            </a:p>
          </p:txBody>
        </p:sp>
      </p:grpSp>
      <p:grpSp>
        <p:nvGrpSpPr>
          <p:cNvPr id="3" name="Group 9"/>
          <p:cNvGrpSpPr>
            <a:grpSpLocks/>
          </p:cNvGrpSpPr>
          <p:nvPr/>
        </p:nvGrpSpPr>
        <p:grpSpPr bwMode="auto">
          <a:xfrm>
            <a:off x="755650" y="2420938"/>
            <a:ext cx="7704138" cy="1311275"/>
            <a:chOff x="476" y="1525"/>
            <a:chExt cx="4853" cy="826"/>
          </a:xfrm>
        </p:grpSpPr>
        <p:sp>
          <p:nvSpPr>
            <p:cNvPr id="33809" name="Rectangle 10"/>
            <p:cNvSpPr>
              <a:spLocks noChangeArrowheads="1"/>
            </p:cNvSpPr>
            <p:nvPr/>
          </p:nvSpPr>
          <p:spPr bwMode="auto">
            <a:xfrm>
              <a:off x="3061" y="1797"/>
              <a:ext cx="2268" cy="439"/>
            </a:xfrm>
            <a:prstGeom prst="rect">
              <a:avLst/>
            </a:prstGeom>
            <a:solidFill>
              <a:srgbClr val="00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itchFamily="-106" charset="0"/>
                  <a:ea typeface="ＭＳ Ｐゴシック" pitchFamily="-106" charset="-128"/>
                </a:defRPr>
              </a:lvl1pPr>
              <a:lvl2pPr marL="742950" indent="-285750" eaLnBrk="0" hangingPunct="0">
                <a:defRPr>
                  <a:solidFill>
                    <a:schemeClr val="tx1"/>
                  </a:solidFill>
                  <a:latin typeface="Tahoma" pitchFamily="-106" charset="0"/>
                  <a:ea typeface="ＭＳ Ｐゴシック" pitchFamily="-106" charset="-128"/>
                </a:defRPr>
              </a:lvl2pPr>
              <a:lvl3pPr marL="1143000" indent="-228600" eaLnBrk="0" hangingPunct="0">
                <a:defRPr>
                  <a:solidFill>
                    <a:schemeClr val="tx1"/>
                  </a:solidFill>
                  <a:latin typeface="Tahoma" pitchFamily="-106" charset="0"/>
                  <a:ea typeface="ＭＳ Ｐゴシック" pitchFamily="-106" charset="-128"/>
                </a:defRPr>
              </a:lvl3pPr>
              <a:lvl4pPr marL="1600200" indent="-228600" eaLnBrk="0" hangingPunct="0">
                <a:defRPr>
                  <a:solidFill>
                    <a:schemeClr val="tx1"/>
                  </a:solidFill>
                  <a:latin typeface="Tahoma" pitchFamily="-106" charset="0"/>
                  <a:ea typeface="ＭＳ Ｐゴシック" pitchFamily="-106" charset="-128"/>
                </a:defRPr>
              </a:lvl4pPr>
              <a:lvl5pPr marL="2057400" indent="-228600" eaLnBrk="0" hangingPunct="0">
                <a:defRPr>
                  <a:solidFill>
                    <a:schemeClr val="tx1"/>
                  </a:solidFill>
                  <a:latin typeface="Tahoma" pitchFamily="-106" charset="0"/>
                  <a:ea typeface="ＭＳ Ｐゴシック" pitchFamily="-106" charset="-128"/>
                </a:defRPr>
              </a:lvl5pPr>
              <a:lvl6pPr marL="25146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6pPr>
              <a:lvl7pPr marL="29718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7pPr>
              <a:lvl8pPr marL="34290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8pPr>
              <a:lvl9pPr marL="38862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9pPr>
            </a:lstStyle>
            <a:p>
              <a:pPr algn="l" eaLnBrk="1" hangingPunct="1">
                <a:spcBef>
                  <a:spcPct val="20000"/>
                </a:spcBef>
              </a:pPr>
              <a:r>
                <a:rPr lang="en-GB" altLang="en-US">
                  <a:latin typeface="Arial" charset="0"/>
                </a:rPr>
                <a:t>Prosecution witness:</a:t>
              </a:r>
            </a:p>
            <a:p>
              <a:pPr algn="l" eaLnBrk="1" hangingPunct="1">
                <a:spcBef>
                  <a:spcPct val="20000"/>
                </a:spcBef>
              </a:pPr>
              <a:r>
                <a:rPr lang="en-GB" altLang="en-US">
                  <a:latin typeface="Arial" charset="0"/>
                </a:rPr>
                <a:t>Ex-girlfriend says Jack is violent</a:t>
              </a:r>
            </a:p>
          </p:txBody>
        </p:sp>
        <p:sp>
          <p:nvSpPr>
            <p:cNvPr id="33810" name="Line 11"/>
            <p:cNvSpPr>
              <a:spLocks noChangeShapeType="1"/>
            </p:cNvSpPr>
            <p:nvPr/>
          </p:nvSpPr>
          <p:spPr bwMode="auto">
            <a:xfrm>
              <a:off x="4014" y="1525"/>
              <a:ext cx="0" cy="272"/>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33811" name="Rectangle 12"/>
            <p:cNvSpPr>
              <a:spLocks noChangeArrowheads="1"/>
            </p:cNvSpPr>
            <p:nvPr/>
          </p:nvSpPr>
          <p:spPr bwMode="auto">
            <a:xfrm>
              <a:off x="476" y="1706"/>
              <a:ext cx="1542" cy="6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itchFamily="-106" charset="0"/>
                  <a:ea typeface="ＭＳ Ｐゴシック" pitchFamily="-106" charset="-128"/>
                </a:defRPr>
              </a:lvl1pPr>
              <a:lvl2pPr marL="742950" indent="-285750" eaLnBrk="0" hangingPunct="0">
                <a:defRPr>
                  <a:solidFill>
                    <a:schemeClr val="tx1"/>
                  </a:solidFill>
                  <a:latin typeface="Tahoma" pitchFamily="-106" charset="0"/>
                  <a:ea typeface="ＭＳ Ｐゴシック" pitchFamily="-106" charset="-128"/>
                </a:defRPr>
              </a:lvl2pPr>
              <a:lvl3pPr marL="1143000" indent="-228600" eaLnBrk="0" hangingPunct="0">
                <a:defRPr>
                  <a:solidFill>
                    <a:schemeClr val="tx1"/>
                  </a:solidFill>
                  <a:latin typeface="Tahoma" pitchFamily="-106" charset="0"/>
                  <a:ea typeface="ＭＳ Ｐゴシック" pitchFamily="-106" charset="-128"/>
                </a:defRPr>
              </a:lvl3pPr>
              <a:lvl4pPr marL="1600200" indent="-228600" eaLnBrk="0" hangingPunct="0">
                <a:defRPr>
                  <a:solidFill>
                    <a:schemeClr val="tx1"/>
                  </a:solidFill>
                  <a:latin typeface="Tahoma" pitchFamily="-106" charset="0"/>
                  <a:ea typeface="ＭＳ Ｐゴシック" pitchFamily="-106" charset="-128"/>
                </a:defRPr>
              </a:lvl4pPr>
              <a:lvl5pPr marL="2057400" indent="-228600" eaLnBrk="0" hangingPunct="0">
                <a:defRPr>
                  <a:solidFill>
                    <a:schemeClr val="tx1"/>
                  </a:solidFill>
                  <a:latin typeface="Tahoma" pitchFamily="-106" charset="0"/>
                  <a:ea typeface="ＭＳ Ｐゴシック" pitchFamily="-106" charset="-128"/>
                </a:defRPr>
              </a:lvl5pPr>
              <a:lvl6pPr marL="25146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6pPr>
              <a:lvl7pPr marL="29718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7pPr>
              <a:lvl8pPr marL="34290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8pPr>
              <a:lvl9pPr marL="38862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9pPr>
            </a:lstStyle>
            <a:p>
              <a:pPr algn="l" eaLnBrk="1" hangingPunct="1">
                <a:lnSpc>
                  <a:spcPct val="80000"/>
                </a:lnSpc>
                <a:spcBef>
                  <a:spcPct val="20000"/>
                </a:spcBef>
              </a:pPr>
              <a:r>
                <a:rPr lang="en-GB" altLang="en-US">
                  <a:latin typeface="Arial" charset="0"/>
                </a:rPr>
                <a:t>Evidence encoded as +ve or –ve </a:t>
              </a:r>
            </a:p>
            <a:p>
              <a:pPr algn="l" eaLnBrk="1" hangingPunct="1">
                <a:lnSpc>
                  <a:spcPct val="80000"/>
                </a:lnSpc>
                <a:spcBef>
                  <a:spcPct val="20000"/>
                </a:spcBef>
              </a:pPr>
              <a:r>
                <a:rPr lang="en-GB" altLang="en-US">
                  <a:latin typeface="Arial" charset="0"/>
                </a:rPr>
                <a:t>Weighted according to credibility of source</a:t>
              </a:r>
            </a:p>
          </p:txBody>
        </p:sp>
        <p:sp>
          <p:nvSpPr>
            <p:cNvPr id="33812" name="Rectangle 13"/>
            <p:cNvSpPr>
              <a:spLocks noChangeArrowheads="1"/>
            </p:cNvSpPr>
            <p:nvPr/>
          </p:nvSpPr>
          <p:spPr bwMode="auto">
            <a:xfrm>
              <a:off x="2154" y="1842"/>
              <a:ext cx="902" cy="2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Tahoma" pitchFamily="-106" charset="0"/>
                  <a:ea typeface="ＭＳ Ｐゴシック" pitchFamily="-106" charset="-128"/>
                </a:defRPr>
              </a:lvl1pPr>
              <a:lvl2pPr marL="742950" indent="-285750" eaLnBrk="0" hangingPunct="0">
                <a:defRPr>
                  <a:solidFill>
                    <a:schemeClr val="tx1"/>
                  </a:solidFill>
                  <a:latin typeface="Tahoma" pitchFamily="-106" charset="0"/>
                  <a:ea typeface="ＭＳ Ｐゴシック" pitchFamily="-106" charset="-128"/>
                </a:defRPr>
              </a:lvl2pPr>
              <a:lvl3pPr marL="1143000" indent="-228600" eaLnBrk="0" hangingPunct="0">
                <a:defRPr>
                  <a:solidFill>
                    <a:schemeClr val="tx1"/>
                  </a:solidFill>
                  <a:latin typeface="Tahoma" pitchFamily="-106" charset="0"/>
                  <a:ea typeface="ＭＳ Ｐゴシック" pitchFamily="-106" charset="-128"/>
                </a:defRPr>
              </a:lvl3pPr>
              <a:lvl4pPr marL="1600200" indent="-228600" eaLnBrk="0" hangingPunct="0">
                <a:defRPr>
                  <a:solidFill>
                    <a:schemeClr val="tx1"/>
                  </a:solidFill>
                  <a:latin typeface="Tahoma" pitchFamily="-106" charset="0"/>
                  <a:ea typeface="ＭＳ Ｐゴシック" pitchFamily="-106" charset="-128"/>
                </a:defRPr>
              </a:lvl4pPr>
              <a:lvl5pPr marL="2057400" indent="-228600" eaLnBrk="0" hangingPunct="0">
                <a:defRPr>
                  <a:solidFill>
                    <a:schemeClr val="tx1"/>
                  </a:solidFill>
                  <a:latin typeface="Tahoma" pitchFamily="-106" charset="0"/>
                  <a:ea typeface="ＭＳ Ｐゴシック" pitchFamily="-106" charset="-128"/>
                </a:defRPr>
              </a:lvl5pPr>
              <a:lvl6pPr marL="25146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6pPr>
              <a:lvl7pPr marL="29718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7pPr>
              <a:lvl8pPr marL="34290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8pPr>
              <a:lvl9pPr marL="38862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9pPr>
            </a:lstStyle>
            <a:p>
              <a:pPr algn="l" eaLnBrk="1" hangingPunct="1">
                <a:lnSpc>
                  <a:spcPct val="80000"/>
                </a:lnSpc>
                <a:spcBef>
                  <a:spcPct val="20000"/>
                </a:spcBef>
              </a:pPr>
              <a:r>
                <a:rPr lang="en-GB" altLang="en-US" sz="2800" b="1">
                  <a:latin typeface="Arial" charset="0"/>
                </a:rPr>
                <a:t>+ w</a:t>
              </a:r>
              <a:r>
                <a:rPr lang="en-GB" altLang="en-US" sz="2800" b="1" baseline="-25000">
                  <a:latin typeface="Arial" charset="0"/>
                </a:rPr>
                <a:t>1</a:t>
              </a:r>
              <a:r>
                <a:rPr lang="en-GB" altLang="en-US" sz="2800" b="1">
                  <a:latin typeface="Arial" charset="0"/>
                </a:rPr>
                <a:t>.e</a:t>
              </a:r>
              <a:r>
                <a:rPr lang="en-GB" altLang="en-US" sz="2800" b="1" baseline="-25000">
                  <a:latin typeface="Arial" charset="0"/>
                </a:rPr>
                <a:t>1</a:t>
              </a:r>
              <a:r>
                <a:rPr lang="en-GB" altLang="en-US" sz="2800" b="1">
                  <a:latin typeface="Arial" charset="0"/>
                </a:rPr>
                <a:t> </a:t>
              </a:r>
            </a:p>
          </p:txBody>
        </p:sp>
      </p:grpSp>
      <p:grpSp>
        <p:nvGrpSpPr>
          <p:cNvPr id="4" name="Group 14"/>
          <p:cNvGrpSpPr>
            <a:grpSpLocks/>
          </p:cNvGrpSpPr>
          <p:nvPr/>
        </p:nvGrpSpPr>
        <p:grpSpPr bwMode="auto">
          <a:xfrm>
            <a:off x="3132138" y="6091238"/>
            <a:ext cx="2592387" cy="433387"/>
            <a:chOff x="1973" y="3837"/>
            <a:chExt cx="1633" cy="273"/>
          </a:xfrm>
        </p:grpSpPr>
        <p:sp>
          <p:nvSpPr>
            <p:cNvPr id="33807" name="Rectangle 15"/>
            <p:cNvSpPr>
              <a:spLocks noChangeArrowheads="1"/>
            </p:cNvSpPr>
            <p:nvPr/>
          </p:nvSpPr>
          <p:spPr bwMode="auto">
            <a:xfrm>
              <a:off x="1973" y="3837"/>
              <a:ext cx="817" cy="2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itchFamily="-106" charset="0"/>
                  <a:ea typeface="ＭＳ Ｐゴシック" pitchFamily="-106" charset="-128"/>
                </a:defRPr>
              </a:lvl1pPr>
              <a:lvl2pPr marL="742950" indent="-285750" eaLnBrk="0" hangingPunct="0">
                <a:defRPr>
                  <a:solidFill>
                    <a:schemeClr val="tx1"/>
                  </a:solidFill>
                  <a:latin typeface="Tahoma" pitchFamily="-106" charset="0"/>
                  <a:ea typeface="ＭＳ Ｐゴシック" pitchFamily="-106" charset="-128"/>
                </a:defRPr>
              </a:lvl2pPr>
              <a:lvl3pPr marL="1143000" indent="-228600" eaLnBrk="0" hangingPunct="0">
                <a:defRPr>
                  <a:solidFill>
                    <a:schemeClr val="tx1"/>
                  </a:solidFill>
                  <a:latin typeface="Tahoma" pitchFamily="-106" charset="0"/>
                  <a:ea typeface="ＭＳ Ｐゴシック" pitchFamily="-106" charset="-128"/>
                </a:defRPr>
              </a:lvl3pPr>
              <a:lvl4pPr marL="1600200" indent="-228600" eaLnBrk="0" hangingPunct="0">
                <a:defRPr>
                  <a:solidFill>
                    <a:schemeClr val="tx1"/>
                  </a:solidFill>
                  <a:latin typeface="Tahoma" pitchFamily="-106" charset="0"/>
                  <a:ea typeface="ＭＳ Ｐゴシック" pitchFamily="-106" charset="-128"/>
                </a:defRPr>
              </a:lvl4pPr>
              <a:lvl5pPr marL="2057400" indent="-228600" eaLnBrk="0" hangingPunct="0">
                <a:defRPr>
                  <a:solidFill>
                    <a:schemeClr val="tx1"/>
                  </a:solidFill>
                  <a:latin typeface="Tahoma" pitchFamily="-106" charset="0"/>
                  <a:ea typeface="ＭＳ Ｐゴシック" pitchFamily="-106" charset="-128"/>
                </a:defRPr>
              </a:lvl5pPr>
              <a:lvl6pPr marL="25146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6pPr>
              <a:lvl7pPr marL="29718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7pPr>
              <a:lvl8pPr marL="34290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8pPr>
              <a:lvl9pPr marL="38862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9pPr>
            </a:lstStyle>
            <a:p>
              <a:pPr algn="l" eaLnBrk="1" hangingPunct="1">
                <a:lnSpc>
                  <a:spcPct val="80000"/>
                </a:lnSpc>
                <a:spcBef>
                  <a:spcPct val="20000"/>
                </a:spcBef>
              </a:pPr>
              <a:r>
                <a:rPr lang="en-GB" altLang="en-US" sz="2800" b="1">
                  <a:latin typeface="Arial" charset="0"/>
                </a:rPr>
                <a:t>S</a:t>
              </a:r>
              <a:r>
                <a:rPr lang="en-GB" altLang="en-US" sz="2800" b="1" baseline="-25000">
                  <a:latin typeface="Arial" charset="0"/>
                </a:rPr>
                <a:t>2 </a:t>
              </a:r>
              <a:r>
                <a:rPr lang="en-GB" altLang="en-US" sz="2800" b="1">
                  <a:latin typeface="Arial" charset="0"/>
                </a:rPr>
                <a:t>=</a:t>
              </a:r>
              <a:r>
                <a:rPr lang="en-GB" altLang="en-US" sz="2800" b="1" baseline="-25000">
                  <a:latin typeface="Arial" charset="0"/>
                </a:rPr>
                <a:t> </a:t>
              </a:r>
              <a:r>
                <a:rPr lang="en-GB" altLang="en-US" sz="2800" b="1">
                  <a:latin typeface="Arial" charset="0"/>
                </a:rPr>
                <a:t>S</a:t>
              </a:r>
              <a:r>
                <a:rPr lang="en-GB" altLang="en-US" sz="2800" b="1" baseline="-25000">
                  <a:latin typeface="Arial" charset="0"/>
                </a:rPr>
                <a:t>1</a:t>
              </a:r>
              <a:endParaRPr lang="en-GB" altLang="en-US" b="1">
                <a:latin typeface="Arial" charset="0"/>
              </a:endParaRPr>
            </a:p>
          </p:txBody>
        </p:sp>
        <p:sp>
          <p:nvSpPr>
            <p:cNvPr id="33808" name="Rectangle 16"/>
            <p:cNvSpPr>
              <a:spLocks noChangeArrowheads="1"/>
            </p:cNvSpPr>
            <p:nvPr/>
          </p:nvSpPr>
          <p:spPr bwMode="auto">
            <a:xfrm>
              <a:off x="2699" y="3837"/>
              <a:ext cx="907" cy="2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itchFamily="-106" charset="0"/>
                  <a:ea typeface="ＭＳ Ｐゴシック" pitchFamily="-106" charset="-128"/>
                </a:defRPr>
              </a:lvl1pPr>
              <a:lvl2pPr marL="742950" indent="-285750" eaLnBrk="0" hangingPunct="0">
                <a:defRPr>
                  <a:solidFill>
                    <a:schemeClr val="tx1"/>
                  </a:solidFill>
                  <a:latin typeface="Tahoma" pitchFamily="-106" charset="0"/>
                  <a:ea typeface="ＭＳ Ｐゴシック" pitchFamily="-106" charset="-128"/>
                </a:defRPr>
              </a:lvl2pPr>
              <a:lvl3pPr marL="1143000" indent="-228600" eaLnBrk="0" hangingPunct="0">
                <a:defRPr>
                  <a:solidFill>
                    <a:schemeClr val="tx1"/>
                  </a:solidFill>
                  <a:latin typeface="Tahoma" pitchFamily="-106" charset="0"/>
                  <a:ea typeface="ＭＳ Ｐゴシック" pitchFamily="-106" charset="-128"/>
                </a:defRPr>
              </a:lvl3pPr>
              <a:lvl4pPr marL="1600200" indent="-228600" eaLnBrk="0" hangingPunct="0">
                <a:defRPr>
                  <a:solidFill>
                    <a:schemeClr val="tx1"/>
                  </a:solidFill>
                  <a:latin typeface="Tahoma" pitchFamily="-106" charset="0"/>
                  <a:ea typeface="ＭＳ Ｐゴシック" pitchFamily="-106" charset="-128"/>
                </a:defRPr>
              </a:lvl4pPr>
              <a:lvl5pPr marL="2057400" indent="-228600" eaLnBrk="0" hangingPunct="0">
                <a:defRPr>
                  <a:solidFill>
                    <a:schemeClr val="tx1"/>
                  </a:solidFill>
                  <a:latin typeface="Tahoma" pitchFamily="-106" charset="0"/>
                  <a:ea typeface="ＭＳ Ｐゴシック" pitchFamily="-106" charset="-128"/>
                </a:defRPr>
              </a:lvl5pPr>
              <a:lvl6pPr marL="25146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6pPr>
              <a:lvl7pPr marL="29718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7pPr>
              <a:lvl8pPr marL="34290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8pPr>
              <a:lvl9pPr marL="38862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9pPr>
            </a:lstStyle>
            <a:p>
              <a:pPr algn="l" eaLnBrk="1" hangingPunct="1">
                <a:lnSpc>
                  <a:spcPct val="80000"/>
                </a:lnSpc>
                <a:spcBef>
                  <a:spcPct val="20000"/>
                </a:spcBef>
              </a:pPr>
              <a:r>
                <a:rPr lang="en-GB" altLang="en-US" sz="2800" b="1">
                  <a:latin typeface="Arial" charset="0"/>
                </a:rPr>
                <a:t>- w</a:t>
              </a:r>
              <a:r>
                <a:rPr lang="en-GB" altLang="en-US" sz="2800" b="1" baseline="-25000">
                  <a:latin typeface="Arial" charset="0"/>
                </a:rPr>
                <a:t>2</a:t>
              </a:r>
              <a:r>
                <a:rPr lang="en-GB" altLang="en-US" sz="2800" b="1">
                  <a:latin typeface="Arial" charset="0"/>
                </a:rPr>
                <a:t>.e</a:t>
              </a:r>
              <a:r>
                <a:rPr lang="en-GB" altLang="en-US" sz="2800" b="1" baseline="-25000">
                  <a:latin typeface="Arial" charset="0"/>
                </a:rPr>
                <a:t>2</a:t>
              </a:r>
              <a:r>
                <a:rPr lang="en-GB" altLang="en-US" sz="2800" b="1">
                  <a:latin typeface="Arial" charset="0"/>
                </a:rPr>
                <a:t> </a:t>
              </a:r>
            </a:p>
          </p:txBody>
        </p:sp>
      </p:grpSp>
      <p:grpSp>
        <p:nvGrpSpPr>
          <p:cNvPr id="5" name="Group 17"/>
          <p:cNvGrpSpPr>
            <a:grpSpLocks/>
          </p:cNvGrpSpPr>
          <p:nvPr/>
        </p:nvGrpSpPr>
        <p:grpSpPr bwMode="auto">
          <a:xfrm>
            <a:off x="827088" y="3932238"/>
            <a:ext cx="5184775" cy="434975"/>
            <a:chOff x="521" y="2477"/>
            <a:chExt cx="3266" cy="274"/>
          </a:xfrm>
        </p:grpSpPr>
        <p:sp>
          <p:nvSpPr>
            <p:cNvPr id="33804" name="Rectangle 18"/>
            <p:cNvSpPr>
              <a:spLocks noChangeArrowheads="1"/>
            </p:cNvSpPr>
            <p:nvPr/>
          </p:nvSpPr>
          <p:spPr bwMode="auto">
            <a:xfrm>
              <a:off x="2154" y="2477"/>
              <a:ext cx="817" cy="2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itchFamily="-106" charset="0"/>
                  <a:ea typeface="ＭＳ Ｐゴシック" pitchFamily="-106" charset="-128"/>
                </a:defRPr>
              </a:lvl1pPr>
              <a:lvl2pPr marL="742950" indent="-285750" eaLnBrk="0" hangingPunct="0">
                <a:defRPr>
                  <a:solidFill>
                    <a:schemeClr val="tx1"/>
                  </a:solidFill>
                  <a:latin typeface="Tahoma" pitchFamily="-106" charset="0"/>
                  <a:ea typeface="ＭＳ Ｐゴシック" pitchFamily="-106" charset="-128"/>
                </a:defRPr>
              </a:lvl2pPr>
              <a:lvl3pPr marL="1143000" indent="-228600" eaLnBrk="0" hangingPunct="0">
                <a:defRPr>
                  <a:solidFill>
                    <a:schemeClr val="tx1"/>
                  </a:solidFill>
                  <a:latin typeface="Tahoma" pitchFamily="-106" charset="0"/>
                  <a:ea typeface="ＭＳ Ｐゴシック" pitchFamily="-106" charset="-128"/>
                </a:defRPr>
              </a:lvl3pPr>
              <a:lvl4pPr marL="1600200" indent="-228600" eaLnBrk="0" hangingPunct="0">
                <a:defRPr>
                  <a:solidFill>
                    <a:schemeClr val="tx1"/>
                  </a:solidFill>
                  <a:latin typeface="Tahoma" pitchFamily="-106" charset="0"/>
                  <a:ea typeface="ＭＳ Ｐゴシック" pitchFamily="-106" charset="-128"/>
                </a:defRPr>
              </a:lvl4pPr>
              <a:lvl5pPr marL="2057400" indent="-228600" eaLnBrk="0" hangingPunct="0">
                <a:defRPr>
                  <a:solidFill>
                    <a:schemeClr val="tx1"/>
                  </a:solidFill>
                  <a:latin typeface="Tahoma" pitchFamily="-106" charset="0"/>
                  <a:ea typeface="ＭＳ Ｐゴシック" pitchFamily="-106" charset="-128"/>
                </a:defRPr>
              </a:lvl5pPr>
              <a:lvl6pPr marL="25146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6pPr>
              <a:lvl7pPr marL="29718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7pPr>
              <a:lvl8pPr marL="34290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8pPr>
              <a:lvl9pPr marL="38862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9pPr>
            </a:lstStyle>
            <a:p>
              <a:pPr algn="l" eaLnBrk="1" hangingPunct="1">
                <a:lnSpc>
                  <a:spcPct val="80000"/>
                </a:lnSpc>
                <a:spcBef>
                  <a:spcPct val="20000"/>
                </a:spcBef>
              </a:pPr>
              <a:r>
                <a:rPr lang="en-GB" altLang="en-US" sz="2800" b="1">
                  <a:latin typeface="Arial" charset="0"/>
                </a:rPr>
                <a:t>S</a:t>
              </a:r>
              <a:r>
                <a:rPr lang="en-GB" altLang="en-US" sz="2800" b="1" baseline="-25000">
                  <a:latin typeface="Arial" charset="0"/>
                </a:rPr>
                <a:t>1 </a:t>
              </a:r>
              <a:r>
                <a:rPr lang="en-GB" altLang="en-US" sz="2800" b="1">
                  <a:latin typeface="Arial" charset="0"/>
                </a:rPr>
                <a:t>=</a:t>
              </a:r>
              <a:r>
                <a:rPr lang="en-GB" altLang="en-US" sz="2800" b="1" baseline="-25000">
                  <a:latin typeface="Arial" charset="0"/>
                </a:rPr>
                <a:t> </a:t>
              </a:r>
              <a:r>
                <a:rPr lang="en-GB" altLang="en-US" sz="2800" b="1">
                  <a:latin typeface="Arial" charset="0"/>
                </a:rPr>
                <a:t>S</a:t>
              </a:r>
              <a:r>
                <a:rPr lang="en-GB" altLang="en-US" sz="2800" b="1" baseline="-25000">
                  <a:latin typeface="Arial" charset="0"/>
                </a:rPr>
                <a:t>0</a:t>
              </a:r>
              <a:endParaRPr lang="en-GB" altLang="en-US" b="1">
                <a:latin typeface="Arial" charset="0"/>
              </a:endParaRPr>
            </a:p>
          </p:txBody>
        </p:sp>
        <p:sp>
          <p:nvSpPr>
            <p:cNvPr id="33805" name="Rectangle 19"/>
            <p:cNvSpPr>
              <a:spLocks noChangeArrowheads="1"/>
            </p:cNvSpPr>
            <p:nvPr/>
          </p:nvSpPr>
          <p:spPr bwMode="auto">
            <a:xfrm>
              <a:off x="2885" y="2478"/>
              <a:ext cx="902" cy="2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Tahoma" pitchFamily="-106" charset="0"/>
                  <a:ea typeface="ＭＳ Ｐゴシック" pitchFamily="-106" charset="-128"/>
                </a:defRPr>
              </a:lvl1pPr>
              <a:lvl2pPr marL="742950" indent="-285750" eaLnBrk="0" hangingPunct="0">
                <a:defRPr>
                  <a:solidFill>
                    <a:schemeClr val="tx1"/>
                  </a:solidFill>
                  <a:latin typeface="Tahoma" pitchFamily="-106" charset="0"/>
                  <a:ea typeface="ＭＳ Ｐゴシック" pitchFamily="-106" charset="-128"/>
                </a:defRPr>
              </a:lvl2pPr>
              <a:lvl3pPr marL="1143000" indent="-228600" eaLnBrk="0" hangingPunct="0">
                <a:defRPr>
                  <a:solidFill>
                    <a:schemeClr val="tx1"/>
                  </a:solidFill>
                  <a:latin typeface="Tahoma" pitchFamily="-106" charset="0"/>
                  <a:ea typeface="ＭＳ Ｐゴシック" pitchFamily="-106" charset="-128"/>
                </a:defRPr>
              </a:lvl3pPr>
              <a:lvl4pPr marL="1600200" indent="-228600" eaLnBrk="0" hangingPunct="0">
                <a:defRPr>
                  <a:solidFill>
                    <a:schemeClr val="tx1"/>
                  </a:solidFill>
                  <a:latin typeface="Tahoma" pitchFamily="-106" charset="0"/>
                  <a:ea typeface="ＭＳ Ｐゴシック" pitchFamily="-106" charset="-128"/>
                </a:defRPr>
              </a:lvl4pPr>
              <a:lvl5pPr marL="2057400" indent="-228600" eaLnBrk="0" hangingPunct="0">
                <a:defRPr>
                  <a:solidFill>
                    <a:schemeClr val="tx1"/>
                  </a:solidFill>
                  <a:latin typeface="Tahoma" pitchFamily="-106" charset="0"/>
                  <a:ea typeface="ＭＳ Ｐゴシック" pitchFamily="-106" charset="-128"/>
                </a:defRPr>
              </a:lvl5pPr>
              <a:lvl6pPr marL="25146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6pPr>
              <a:lvl7pPr marL="29718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7pPr>
              <a:lvl8pPr marL="34290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8pPr>
              <a:lvl9pPr marL="38862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9pPr>
            </a:lstStyle>
            <a:p>
              <a:pPr algn="l" eaLnBrk="1" hangingPunct="1">
                <a:lnSpc>
                  <a:spcPct val="80000"/>
                </a:lnSpc>
                <a:spcBef>
                  <a:spcPct val="20000"/>
                </a:spcBef>
              </a:pPr>
              <a:r>
                <a:rPr lang="en-GB" altLang="en-US" sz="2800" b="1">
                  <a:latin typeface="Arial" charset="0"/>
                </a:rPr>
                <a:t>+ w</a:t>
              </a:r>
              <a:r>
                <a:rPr lang="en-GB" altLang="en-US" sz="2800" b="1" baseline="-25000">
                  <a:latin typeface="Arial" charset="0"/>
                </a:rPr>
                <a:t>1</a:t>
              </a:r>
              <a:r>
                <a:rPr lang="en-GB" altLang="en-US" sz="2800" b="1">
                  <a:latin typeface="Arial" charset="0"/>
                </a:rPr>
                <a:t>.e</a:t>
              </a:r>
              <a:r>
                <a:rPr lang="en-GB" altLang="en-US" sz="2800" b="1" baseline="-25000">
                  <a:latin typeface="Arial" charset="0"/>
                </a:rPr>
                <a:t>1</a:t>
              </a:r>
              <a:r>
                <a:rPr lang="en-GB" altLang="en-US" sz="2800" b="1">
                  <a:latin typeface="Arial" charset="0"/>
                </a:rPr>
                <a:t> </a:t>
              </a:r>
            </a:p>
          </p:txBody>
        </p:sp>
        <p:sp>
          <p:nvSpPr>
            <p:cNvPr id="33806" name="Rectangle 20"/>
            <p:cNvSpPr>
              <a:spLocks noChangeArrowheads="1"/>
            </p:cNvSpPr>
            <p:nvPr/>
          </p:nvSpPr>
          <p:spPr bwMode="auto">
            <a:xfrm>
              <a:off x="521" y="2519"/>
              <a:ext cx="1543"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itchFamily="-106" charset="0"/>
                  <a:ea typeface="ＭＳ Ｐゴシック" pitchFamily="-106" charset="-128"/>
                </a:defRPr>
              </a:lvl1pPr>
              <a:lvl2pPr marL="742950" indent="-285750" eaLnBrk="0" hangingPunct="0">
                <a:defRPr>
                  <a:solidFill>
                    <a:schemeClr val="tx1"/>
                  </a:solidFill>
                  <a:latin typeface="Tahoma" pitchFamily="-106" charset="0"/>
                  <a:ea typeface="ＭＳ Ｐゴシック" pitchFamily="-106" charset="-128"/>
                </a:defRPr>
              </a:lvl2pPr>
              <a:lvl3pPr marL="1143000" indent="-228600" eaLnBrk="0" hangingPunct="0">
                <a:defRPr>
                  <a:solidFill>
                    <a:schemeClr val="tx1"/>
                  </a:solidFill>
                  <a:latin typeface="Tahoma" pitchFamily="-106" charset="0"/>
                  <a:ea typeface="ＭＳ Ｐゴシック" pitchFamily="-106" charset="-128"/>
                </a:defRPr>
              </a:lvl3pPr>
              <a:lvl4pPr marL="1600200" indent="-228600" eaLnBrk="0" hangingPunct="0">
                <a:defRPr>
                  <a:solidFill>
                    <a:schemeClr val="tx1"/>
                  </a:solidFill>
                  <a:latin typeface="Tahoma" pitchFamily="-106" charset="0"/>
                  <a:ea typeface="ＭＳ Ｐゴシック" pitchFamily="-106" charset="-128"/>
                </a:defRPr>
              </a:lvl4pPr>
              <a:lvl5pPr marL="2057400" indent="-228600" eaLnBrk="0" hangingPunct="0">
                <a:defRPr>
                  <a:solidFill>
                    <a:schemeClr val="tx1"/>
                  </a:solidFill>
                  <a:latin typeface="Tahoma" pitchFamily="-106" charset="0"/>
                  <a:ea typeface="ＭＳ Ｐゴシック" pitchFamily="-106" charset="-128"/>
                </a:defRPr>
              </a:lvl5pPr>
              <a:lvl6pPr marL="25146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6pPr>
              <a:lvl7pPr marL="29718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7pPr>
              <a:lvl8pPr marL="34290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8pPr>
              <a:lvl9pPr marL="38862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9pPr>
            </a:lstStyle>
            <a:p>
              <a:pPr algn="l" eaLnBrk="1" hangingPunct="1"/>
              <a:r>
                <a:rPr lang="en-GB" altLang="en-US">
                  <a:latin typeface="Arial" charset="0"/>
                </a:rPr>
                <a:t>Added to anchor</a:t>
              </a:r>
            </a:p>
          </p:txBody>
        </p:sp>
      </p:grpSp>
      <p:grpSp>
        <p:nvGrpSpPr>
          <p:cNvPr id="6" name="Group 21"/>
          <p:cNvGrpSpPr>
            <a:grpSpLocks/>
          </p:cNvGrpSpPr>
          <p:nvPr/>
        </p:nvGrpSpPr>
        <p:grpSpPr bwMode="auto">
          <a:xfrm>
            <a:off x="827088" y="3573463"/>
            <a:ext cx="7561262" cy="2065337"/>
            <a:chOff x="521" y="2205"/>
            <a:chExt cx="4763" cy="1301"/>
          </a:xfrm>
        </p:grpSpPr>
        <p:sp>
          <p:nvSpPr>
            <p:cNvPr id="33800" name="Rectangle 22"/>
            <p:cNvSpPr>
              <a:spLocks noChangeArrowheads="1"/>
            </p:cNvSpPr>
            <p:nvPr/>
          </p:nvSpPr>
          <p:spPr bwMode="auto">
            <a:xfrm>
              <a:off x="3016" y="3067"/>
              <a:ext cx="2268" cy="439"/>
            </a:xfrm>
            <a:prstGeom prst="rect">
              <a:avLst/>
            </a:prstGeom>
            <a:solidFill>
              <a:srgbClr val="00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itchFamily="-106" charset="0"/>
                  <a:ea typeface="ＭＳ Ｐゴシック" pitchFamily="-106" charset="-128"/>
                </a:defRPr>
              </a:lvl1pPr>
              <a:lvl2pPr marL="742950" indent="-285750" eaLnBrk="0" hangingPunct="0">
                <a:defRPr>
                  <a:solidFill>
                    <a:schemeClr val="tx1"/>
                  </a:solidFill>
                  <a:latin typeface="Tahoma" pitchFamily="-106" charset="0"/>
                  <a:ea typeface="ＭＳ Ｐゴシック" pitchFamily="-106" charset="-128"/>
                </a:defRPr>
              </a:lvl2pPr>
              <a:lvl3pPr marL="1143000" indent="-228600" eaLnBrk="0" hangingPunct="0">
                <a:defRPr>
                  <a:solidFill>
                    <a:schemeClr val="tx1"/>
                  </a:solidFill>
                  <a:latin typeface="Tahoma" pitchFamily="-106" charset="0"/>
                  <a:ea typeface="ＭＳ Ｐゴシック" pitchFamily="-106" charset="-128"/>
                </a:defRPr>
              </a:lvl3pPr>
              <a:lvl4pPr marL="1600200" indent="-228600" eaLnBrk="0" hangingPunct="0">
                <a:defRPr>
                  <a:solidFill>
                    <a:schemeClr val="tx1"/>
                  </a:solidFill>
                  <a:latin typeface="Tahoma" pitchFamily="-106" charset="0"/>
                  <a:ea typeface="ＭＳ Ｐゴシック" pitchFamily="-106" charset="-128"/>
                </a:defRPr>
              </a:lvl4pPr>
              <a:lvl5pPr marL="2057400" indent="-228600" eaLnBrk="0" hangingPunct="0">
                <a:defRPr>
                  <a:solidFill>
                    <a:schemeClr val="tx1"/>
                  </a:solidFill>
                  <a:latin typeface="Tahoma" pitchFamily="-106" charset="0"/>
                  <a:ea typeface="ＭＳ Ｐゴシック" pitchFamily="-106" charset="-128"/>
                </a:defRPr>
              </a:lvl5pPr>
              <a:lvl6pPr marL="25146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6pPr>
              <a:lvl7pPr marL="29718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7pPr>
              <a:lvl8pPr marL="34290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8pPr>
              <a:lvl9pPr marL="38862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9pPr>
            </a:lstStyle>
            <a:p>
              <a:pPr algn="l" eaLnBrk="1" hangingPunct="1">
                <a:spcBef>
                  <a:spcPct val="20000"/>
                </a:spcBef>
              </a:pPr>
              <a:r>
                <a:rPr lang="en-GB" altLang="en-US">
                  <a:latin typeface="Arial" charset="0"/>
                </a:rPr>
                <a:t>Defence witness:</a:t>
              </a:r>
            </a:p>
            <a:p>
              <a:pPr algn="l" eaLnBrk="1" hangingPunct="1">
                <a:spcBef>
                  <a:spcPct val="20000"/>
                </a:spcBef>
              </a:pPr>
              <a:r>
                <a:rPr lang="en-GB" altLang="en-US">
                  <a:latin typeface="Arial" charset="0"/>
                </a:rPr>
                <a:t>Sister says Jack is pacifist</a:t>
              </a:r>
            </a:p>
          </p:txBody>
        </p:sp>
        <p:sp>
          <p:nvSpPr>
            <p:cNvPr id="33801" name="Line 23"/>
            <p:cNvSpPr>
              <a:spLocks noChangeShapeType="1"/>
            </p:cNvSpPr>
            <p:nvPr/>
          </p:nvSpPr>
          <p:spPr bwMode="auto">
            <a:xfrm>
              <a:off x="4014" y="2205"/>
              <a:ext cx="0" cy="817"/>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33802" name="Rectangle 24"/>
            <p:cNvSpPr>
              <a:spLocks noChangeArrowheads="1"/>
            </p:cNvSpPr>
            <p:nvPr/>
          </p:nvSpPr>
          <p:spPr bwMode="auto">
            <a:xfrm>
              <a:off x="2154" y="3113"/>
              <a:ext cx="907" cy="2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itchFamily="-106" charset="0"/>
                  <a:ea typeface="ＭＳ Ｐゴシック" pitchFamily="-106" charset="-128"/>
                </a:defRPr>
              </a:lvl1pPr>
              <a:lvl2pPr marL="742950" indent="-285750" eaLnBrk="0" hangingPunct="0">
                <a:defRPr>
                  <a:solidFill>
                    <a:schemeClr val="tx1"/>
                  </a:solidFill>
                  <a:latin typeface="Tahoma" pitchFamily="-106" charset="0"/>
                  <a:ea typeface="ＭＳ Ｐゴシック" pitchFamily="-106" charset="-128"/>
                </a:defRPr>
              </a:lvl2pPr>
              <a:lvl3pPr marL="1143000" indent="-228600" eaLnBrk="0" hangingPunct="0">
                <a:defRPr>
                  <a:solidFill>
                    <a:schemeClr val="tx1"/>
                  </a:solidFill>
                  <a:latin typeface="Tahoma" pitchFamily="-106" charset="0"/>
                  <a:ea typeface="ＭＳ Ｐゴシック" pitchFamily="-106" charset="-128"/>
                </a:defRPr>
              </a:lvl3pPr>
              <a:lvl4pPr marL="1600200" indent="-228600" eaLnBrk="0" hangingPunct="0">
                <a:defRPr>
                  <a:solidFill>
                    <a:schemeClr val="tx1"/>
                  </a:solidFill>
                  <a:latin typeface="Tahoma" pitchFamily="-106" charset="0"/>
                  <a:ea typeface="ＭＳ Ｐゴシック" pitchFamily="-106" charset="-128"/>
                </a:defRPr>
              </a:lvl4pPr>
              <a:lvl5pPr marL="2057400" indent="-228600" eaLnBrk="0" hangingPunct="0">
                <a:defRPr>
                  <a:solidFill>
                    <a:schemeClr val="tx1"/>
                  </a:solidFill>
                  <a:latin typeface="Tahoma" pitchFamily="-106" charset="0"/>
                  <a:ea typeface="ＭＳ Ｐゴシック" pitchFamily="-106" charset="-128"/>
                </a:defRPr>
              </a:lvl5pPr>
              <a:lvl6pPr marL="25146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6pPr>
              <a:lvl7pPr marL="29718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7pPr>
              <a:lvl8pPr marL="34290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8pPr>
              <a:lvl9pPr marL="38862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9pPr>
            </a:lstStyle>
            <a:p>
              <a:pPr algn="l" eaLnBrk="1" hangingPunct="1">
                <a:lnSpc>
                  <a:spcPct val="80000"/>
                </a:lnSpc>
                <a:spcBef>
                  <a:spcPct val="20000"/>
                </a:spcBef>
              </a:pPr>
              <a:r>
                <a:rPr lang="en-GB" altLang="en-US" sz="2800" b="1">
                  <a:latin typeface="Arial" charset="0"/>
                </a:rPr>
                <a:t>- w</a:t>
              </a:r>
              <a:r>
                <a:rPr lang="en-GB" altLang="en-US" sz="2800" b="1" baseline="-25000">
                  <a:latin typeface="Arial" charset="0"/>
                </a:rPr>
                <a:t>2</a:t>
              </a:r>
              <a:r>
                <a:rPr lang="en-GB" altLang="en-US" sz="2800" b="1">
                  <a:latin typeface="Arial" charset="0"/>
                </a:rPr>
                <a:t>.e</a:t>
              </a:r>
              <a:r>
                <a:rPr lang="en-GB" altLang="en-US" sz="2800" b="1" baseline="-25000">
                  <a:latin typeface="Arial" charset="0"/>
                </a:rPr>
                <a:t>2</a:t>
              </a:r>
              <a:r>
                <a:rPr lang="en-GB" altLang="en-US" sz="2800" b="1">
                  <a:latin typeface="Arial" charset="0"/>
                </a:rPr>
                <a:t> </a:t>
              </a:r>
            </a:p>
          </p:txBody>
        </p:sp>
        <p:sp>
          <p:nvSpPr>
            <p:cNvPr id="33803" name="Rectangle 25"/>
            <p:cNvSpPr>
              <a:spLocks noChangeArrowheads="1"/>
            </p:cNvSpPr>
            <p:nvPr/>
          </p:nvSpPr>
          <p:spPr bwMode="auto">
            <a:xfrm>
              <a:off x="521" y="3063"/>
              <a:ext cx="1543"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itchFamily="-106" charset="0"/>
                  <a:ea typeface="ＭＳ Ｐゴシック" pitchFamily="-106" charset="-128"/>
                </a:defRPr>
              </a:lvl1pPr>
              <a:lvl2pPr marL="742950" indent="-285750" eaLnBrk="0" hangingPunct="0">
                <a:defRPr>
                  <a:solidFill>
                    <a:schemeClr val="tx1"/>
                  </a:solidFill>
                  <a:latin typeface="Tahoma" pitchFamily="-106" charset="0"/>
                  <a:ea typeface="ＭＳ Ｐゴシック" pitchFamily="-106" charset="-128"/>
                </a:defRPr>
              </a:lvl2pPr>
              <a:lvl3pPr marL="1143000" indent="-228600" eaLnBrk="0" hangingPunct="0">
                <a:defRPr>
                  <a:solidFill>
                    <a:schemeClr val="tx1"/>
                  </a:solidFill>
                  <a:latin typeface="Tahoma" pitchFamily="-106" charset="0"/>
                  <a:ea typeface="ＭＳ Ｐゴシック" pitchFamily="-106" charset="-128"/>
                </a:defRPr>
              </a:lvl3pPr>
              <a:lvl4pPr marL="1600200" indent="-228600" eaLnBrk="0" hangingPunct="0">
                <a:defRPr>
                  <a:solidFill>
                    <a:schemeClr val="tx1"/>
                  </a:solidFill>
                  <a:latin typeface="Tahoma" pitchFamily="-106" charset="0"/>
                  <a:ea typeface="ＭＳ Ｐゴシック" pitchFamily="-106" charset="-128"/>
                </a:defRPr>
              </a:lvl4pPr>
              <a:lvl5pPr marL="2057400" indent="-228600" eaLnBrk="0" hangingPunct="0">
                <a:defRPr>
                  <a:solidFill>
                    <a:schemeClr val="tx1"/>
                  </a:solidFill>
                  <a:latin typeface="Tahoma" pitchFamily="-106" charset="0"/>
                  <a:ea typeface="ＭＳ Ｐゴシック" pitchFamily="-106" charset="-128"/>
                </a:defRPr>
              </a:lvl5pPr>
              <a:lvl6pPr marL="25146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6pPr>
              <a:lvl7pPr marL="29718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7pPr>
              <a:lvl8pPr marL="34290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8pPr>
              <a:lvl9pPr marL="38862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9pPr>
            </a:lstStyle>
            <a:p>
              <a:pPr algn="l" eaLnBrk="1" hangingPunct="1"/>
              <a:r>
                <a:rPr lang="en-GB" altLang="en-US">
                  <a:latin typeface="Arial" charset="0"/>
                </a:rPr>
                <a:t>Continue</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idx="4294967295"/>
          </p:nvPr>
        </p:nvSpPr>
        <p:spPr>
          <a:xfrm>
            <a:off x="457200" y="44450"/>
            <a:ext cx="8229600" cy="6477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r>
              <a:rPr lang="en-GB" altLang="en-US" sz="3200" b="1" smtClean="0">
                <a:effectLst/>
              </a:rPr>
              <a:t>Evidence for BAM </a:t>
            </a:r>
            <a:r>
              <a:rPr lang="en-GB" altLang="en-US" sz="2000" smtClean="0">
                <a:effectLst/>
              </a:rPr>
              <a:t>(Hogarth &amp; Einhorn, 1992)</a:t>
            </a:r>
            <a:endParaRPr lang="en-US" altLang="en-US" sz="2000" smtClean="0">
              <a:effectLst/>
            </a:endParaRPr>
          </a:p>
        </p:txBody>
      </p:sp>
      <p:sp>
        <p:nvSpPr>
          <p:cNvPr id="34819" name="Rectangle 3"/>
          <p:cNvSpPr>
            <a:spLocks noGrp="1" noChangeArrowheads="1"/>
          </p:cNvSpPr>
          <p:nvPr>
            <p:ph type="body" idx="4294967295"/>
          </p:nvPr>
        </p:nvSpPr>
        <p:spPr>
          <a:xfrm>
            <a:off x="457200" y="765175"/>
            <a:ext cx="8147050" cy="7921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80000"/>
              </a:lnSpc>
            </a:pPr>
            <a:r>
              <a:rPr lang="en-GB" altLang="en-US" sz="2400" smtClean="0">
                <a:effectLst/>
              </a:rPr>
              <a:t>Order effects when evidence is processed item-by-item</a:t>
            </a:r>
          </a:p>
          <a:p>
            <a:pPr>
              <a:lnSpc>
                <a:spcPct val="80000"/>
              </a:lnSpc>
            </a:pPr>
            <a:r>
              <a:rPr lang="en-GB" altLang="en-US" sz="2500" smtClean="0">
                <a:effectLst/>
              </a:rPr>
              <a:t>Recency - over-weight final item</a:t>
            </a:r>
            <a:endParaRPr lang="en-GB" altLang="en-US" sz="2400" smtClean="0">
              <a:effectLst/>
            </a:endParaRPr>
          </a:p>
          <a:p>
            <a:pPr lvl="1">
              <a:lnSpc>
                <a:spcPct val="80000"/>
              </a:lnSpc>
            </a:pPr>
            <a:endParaRPr lang="en-GB" altLang="en-US" sz="2000" smtClean="0">
              <a:effectLst/>
            </a:endParaRPr>
          </a:p>
          <a:p>
            <a:pPr>
              <a:lnSpc>
                <a:spcPct val="80000"/>
              </a:lnSpc>
            </a:pPr>
            <a:endParaRPr lang="en-GB" altLang="en-US" sz="2800" smtClean="0">
              <a:effectLst/>
            </a:endParaRPr>
          </a:p>
          <a:p>
            <a:pPr>
              <a:lnSpc>
                <a:spcPct val="80000"/>
              </a:lnSpc>
            </a:pPr>
            <a:endParaRPr lang="en-US" altLang="en-US" sz="2800" smtClean="0">
              <a:effectLst/>
            </a:endParaRPr>
          </a:p>
        </p:txBody>
      </p:sp>
      <p:sp>
        <p:nvSpPr>
          <p:cNvPr id="290820" name="Text Box 4"/>
          <p:cNvSpPr txBox="1">
            <a:spLocks noChangeArrowheads="1"/>
          </p:cNvSpPr>
          <p:nvPr/>
        </p:nvSpPr>
        <p:spPr bwMode="auto">
          <a:xfrm>
            <a:off x="1619250" y="6165850"/>
            <a:ext cx="59055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itchFamily="-106" charset="0"/>
                <a:ea typeface="ＭＳ Ｐゴシック" pitchFamily="-106" charset="-128"/>
              </a:defRPr>
            </a:lvl1pPr>
            <a:lvl2pPr marL="742950" indent="-285750" eaLnBrk="0" hangingPunct="0">
              <a:defRPr>
                <a:solidFill>
                  <a:schemeClr val="tx1"/>
                </a:solidFill>
                <a:latin typeface="Tahoma" pitchFamily="-106" charset="0"/>
                <a:ea typeface="ＭＳ Ｐゴシック" pitchFamily="-106" charset="-128"/>
              </a:defRPr>
            </a:lvl2pPr>
            <a:lvl3pPr marL="1143000" indent="-228600" eaLnBrk="0" hangingPunct="0">
              <a:defRPr>
                <a:solidFill>
                  <a:schemeClr val="tx1"/>
                </a:solidFill>
                <a:latin typeface="Tahoma" pitchFamily="-106" charset="0"/>
                <a:ea typeface="ＭＳ Ｐゴシック" pitchFamily="-106" charset="-128"/>
              </a:defRPr>
            </a:lvl3pPr>
            <a:lvl4pPr marL="1600200" indent="-228600" eaLnBrk="0" hangingPunct="0">
              <a:defRPr>
                <a:solidFill>
                  <a:schemeClr val="tx1"/>
                </a:solidFill>
                <a:latin typeface="Tahoma" pitchFamily="-106" charset="0"/>
                <a:ea typeface="ＭＳ Ｐゴシック" pitchFamily="-106" charset="-128"/>
              </a:defRPr>
            </a:lvl4pPr>
            <a:lvl5pPr marL="2057400" indent="-228600" eaLnBrk="0" hangingPunct="0">
              <a:defRPr>
                <a:solidFill>
                  <a:schemeClr val="tx1"/>
                </a:solidFill>
                <a:latin typeface="Tahoma" pitchFamily="-106" charset="0"/>
                <a:ea typeface="ＭＳ Ｐゴシック" pitchFamily="-106" charset="-128"/>
              </a:defRPr>
            </a:lvl5pPr>
            <a:lvl6pPr marL="25146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6pPr>
            <a:lvl7pPr marL="29718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7pPr>
            <a:lvl8pPr marL="34290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8pPr>
            <a:lvl9pPr marL="38862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9pPr>
          </a:lstStyle>
          <a:p>
            <a:pPr algn="l" eaLnBrk="1" hangingPunct="1">
              <a:spcBef>
                <a:spcPct val="50000"/>
              </a:spcBef>
            </a:pPr>
            <a:r>
              <a:rPr lang="en-GB" altLang="en-US" sz="2400">
                <a:latin typeface="Arial" charset="0"/>
              </a:rPr>
              <a:t>Jack rated more guilty with order 2</a:t>
            </a:r>
          </a:p>
        </p:txBody>
      </p:sp>
      <p:grpSp>
        <p:nvGrpSpPr>
          <p:cNvPr id="2" name="Group 5"/>
          <p:cNvGrpSpPr>
            <a:grpSpLocks/>
          </p:cNvGrpSpPr>
          <p:nvPr/>
        </p:nvGrpSpPr>
        <p:grpSpPr bwMode="auto">
          <a:xfrm>
            <a:off x="2378075" y="2205038"/>
            <a:ext cx="4498975" cy="1295400"/>
            <a:chOff x="1498" y="1389"/>
            <a:chExt cx="2834" cy="816"/>
          </a:xfrm>
        </p:grpSpPr>
        <p:sp>
          <p:nvSpPr>
            <p:cNvPr id="34836" name="Rectangle 6"/>
            <p:cNvSpPr>
              <a:spLocks noChangeArrowheads="1"/>
            </p:cNvSpPr>
            <p:nvPr/>
          </p:nvSpPr>
          <p:spPr bwMode="auto">
            <a:xfrm>
              <a:off x="1745" y="1389"/>
              <a:ext cx="2224" cy="231"/>
            </a:xfrm>
            <a:prstGeom prst="rect">
              <a:avLst/>
            </a:prstGeom>
            <a:solidFill>
              <a:srgbClr val="00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itchFamily="-106" charset="0"/>
                  <a:ea typeface="ＭＳ Ｐゴシック" pitchFamily="-106" charset="-128"/>
                </a:defRPr>
              </a:lvl1pPr>
              <a:lvl2pPr marL="742950" indent="-285750" eaLnBrk="0" hangingPunct="0">
                <a:defRPr>
                  <a:solidFill>
                    <a:schemeClr val="tx1"/>
                  </a:solidFill>
                  <a:latin typeface="Tahoma" pitchFamily="-106" charset="0"/>
                  <a:ea typeface="ＭＳ Ｐゴシック" pitchFamily="-106" charset="-128"/>
                </a:defRPr>
              </a:lvl2pPr>
              <a:lvl3pPr marL="1143000" indent="-228600" eaLnBrk="0" hangingPunct="0">
                <a:defRPr>
                  <a:solidFill>
                    <a:schemeClr val="tx1"/>
                  </a:solidFill>
                  <a:latin typeface="Tahoma" pitchFamily="-106" charset="0"/>
                  <a:ea typeface="ＭＳ Ｐゴシック" pitchFamily="-106" charset="-128"/>
                </a:defRPr>
              </a:lvl3pPr>
              <a:lvl4pPr marL="1600200" indent="-228600" eaLnBrk="0" hangingPunct="0">
                <a:defRPr>
                  <a:solidFill>
                    <a:schemeClr val="tx1"/>
                  </a:solidFill>
                  <a:latin typeface="Tahoma" pitchFamily="-106" charset="0"/>
                  <a:ea typeface="ＭＳ Ｐゴシック" pitchFamily="-106" charset="-128"/>
                </a:defRPr>
              </a:lvl4pPr>
              <a:lvl5pPr marL="2057400" indent="-228600" eaLnBrk="0" hangingPunct="0">
                <a:defRPr>
                  <a:solidFill>
                    <a:schemeClr val="tx1"/>
                  </a:solidFill>
                  <a:latin typeface="Tahoma" pitchFamily="-106" charset="0"/>
                  <a:ea typeface="ＭＳ Ｐゴシック" pitchFamily="-106" charset="-128"/>
                </a:defRPr>
              </a:lvl5pPr>
              <a:lvl6pPr marL="25146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6pPr>
              <a:lvl7pPr marL="29718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7pPr>
              <a:lvl8pPr marL="34290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8pPr>
              <a:lvl9pPr marL="38862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9pPr>
            </a:lstStyle>
            <a:p>
              <a:pPr algn="l" eaLnBrk="1" hangingPunct="1"/>
              <a:r>
                <a:rPr lang="en-GB" altLang="en-US">
                  <a:latin typeface="Arial" charset="0"/>
                </a:rPr>
                <a:t>Jack accused of murdering Ian</a:t>
              </a:r>
            </a:p>
          </p:txBody>
        </p:sp>
        <p:sp>
          <p:nvSpPr>
            <p:cNvPr id="34837" name="Rectangle 7"/>
            <p:cNvSpPr>
              <a:spLocks noChangeArrowheads="1"/>
            </p:cNvSpPr>
            <p:nvPr/>
          </p:nvSpPr>
          <p:spPr bwMode="auto">
            <a:xfrm>
              <a:off x="1498" y="1801"/>
              <a:ext cx="2834" cy="404"/>
            </a:xfrm>
            <a:prstGeom prst="rect">
              <a:avLst/>
            </a:prstGeom>
            <a:solidFill>
              <a:srgbClr val="00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itchFamily="-106" charset="0"/>
                  <a:ea typeface="ＭＳ Ｐゴシック" pitchFamily="-106" charset="-128"/>
                </a:defRPr>
              </a:lvl1pPr>
              <a:lvl2pPr marL="742950" indent="-285750" eaLnBrk="0" hangingPunct="0">
                <a:defRPr>
                  <a:solidFill>
                    <a:schemeClr val="tx1"/>
                  </a:solidFill>
                  <a:latin typeface="Tahoma" pitchFamily="-106" charset="0"/>
                  <a:ea typeface="ＭＳ Ｐゴシック" pitchFamily="-106" charset="-128"/>
                </a:defRPr>
              </a:lvl2pPr>
              <a:lvl3pPr marL="1143000" indent="-228600" eaLnBrk="0" hangingPunct="0">
                <a:defRPr>
                  <a:solidFill>
                    <a:schemeClr val="tx1"/>
                  </a:solidFill>
                  <a:latin typeface="Tahoma" pitchFamily="-106" charset="0"/>
                  <a:ea typeface="ＭＳ Ｐゴシック" pitchFamily="-106" charset="-128"/>
                </a:defRPr>
              </a:lvl3pPr>
              <a:lvl4pPr marL="1600200" indent="-228600" eaLnBrk="0" hangingPunct="0">
                <a:defRPr>
                  <a:solidFill>
                    <a:schemeClr val="tx1"/>
                  </a:solidFill>
                  <a:latin typeface="Tahoma" pitchFamily="-106" charset="0"/>
                  <a:ea typeface="ＭＳ Ｐゴシック" pitchFamily="-106" charset="-128"/>
                </a:defRPr>
              </a:lvl4pPr>
              <a:lvl5pPr marL="2057400" indent="-228600" eaLnBrk="0" hangingPunct="0">
                <a:defRPr>
                  <a:solidFill>
                    <a:schemeClr val="tx1"/>
                  </a:solidFill>
                  <a:latin typeface="Tahoma" pitchFamily="-106" charset="0"/>
                  <a:ea typeface="ＭＳ Ｐゴシック" pitchFamily="-106" charset="-128"/>
                </a:defRPr>
              </a:lvl5pPr>
              <a:lvl6pPr marL="25146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6pPr>
              <a:lvl7pPr marL="29718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7pPr>
              <a:lvl8pPr marL="34290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8pPr>
              <a:lvl9pPr marL="38862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9pPr>
            </a:lstStyle>
            <a:p>
              <a:pPr algn="l" eaLnBrk="1" hangingPunct="1">
                <a:spcBef>
                  <a:spcPct val="20000"/>
                </a:spcBef>
              </a:pPr>
              <a:r>
                <a:rPr lang="en-GB" altLang="en-US">
                  <a:latin typeface="Arial" charset="0"/>
                </a:rPr>
                <a:t>Background: Jack found out that Ian was having an affair with his girlfriend</a:t>
              </a:r>
            </a:p>
          </p:txBody>
        </p:sp>
        <p:sp>
          <p:nvSpPr>
            <p:cNvPr id="34838" name="Line 8"/>
            <p:cNvSpPr>
              <a:spLocks noChangeShapeType="1"/>
            </p:cNvSpPr>
            <p:nvPr/>
          </p:nvSpPr>
          <p:spPr bwMode="auto">
            <a:xfrm>
              <a:off x="2789" y="1616"/>
              <a:ext cx="0" cy="181"/>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grpSp>
      <p:grpSp>
        <p:nvGrpSpPr>
          <p:cNvPr id="3" name="Group 9"/>
          <p:cNvGrpSpPr>
            <a:grpSpLocks/>
          </p:cNvGrpSpPr>
          <p:nvPr/>
        </p:nvGrpSpPr>
        <p:grpSpPr bwMode="auto">
          <a:xfrm>
            <a:off x="395288" y="3502025"/>
            <a:ext cx="4032250" cy="1416050"/>
            <a:chOff x="249" y="2206"/>
            <a:chExt cx="2540" cy="892"/>
          </a:xfrm>
        </p:grpSpPr>
        <p:sp>
          <p:nvSpPr>
            <p:cNvPr id="34833" name="Rectangle 10"/>
            <p:cNvSpPr>
              <a:spLocks noChangeArrowheads="1"/>
            </p:cNvSpPr>
            <p:nvPr/>
          </p:nvSpPr>
          <p:spPr bwMode="auto">
            <a:xfrm>
              <a:off x="249" y="2659"/>
              <a:ext cx="2268" cy="439"/>
            </a:xfrm>
            <a:prstGeom prst="rect">
              <a:avLst/>
            </a:prstGeom>
            <a:solidFill>
              <a:srgbClr val="00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itchFamily="-106" charset="0"/>
                  <a:ea typeface="ＭＳ Ｐゴシック" pitchFamily="-106" charset="-128"/>
                </a:defRPr>
              </a:lvl1pPr>
              <a:lvl2pPr marL="742950" indent="-285750" eaLnBrk="0" hangingPunct="0">
                <a:defRPr>
                  <a:solidFill>
                    <a:schemeClr val="tx1"/>
                  </a:solidFill>
                  <a:latin typeface="Tahoma" pitchFamily="-106" charset="0"/>
                  <a:ea typeface="ＭＳ Ｐゴシック" pitchFamily="-106" charset="-128"/>
                </a:defRPr>
              </a:lvl2pPr>
              <a:lvl3pPr marL="1143000" indent="-228600" eaLnBrk="0" hangingPunct="0">
                <a:defRPr>
                  <a:solidFill>
                    <a:schemeClr val="tx1"/>
                  </a:solidFill>
                  <a:latin typeface="Tahoma" pitchFamily="-106" charset="0"/>
                  <a:ea typeface="ＭＳ Ｐゴシック" pitchFamily="-106" charset="-128"/>
                </a:defRPr>
              </a:lvl3pPr>
              <a:lvl4pPr marL="1600200" indent="-228600" eaLnBrk="0" hangingPunct="0">
                <a:defRPr>
                  <a:solidFill>
                    <a:schemeClr val="tx1"/>
                  </a:solidFill>
                  <a:latin typeface="Tahoma" pitchFamily="-106" charset="0"/>
                  <a:ea typeface="ＭＳ Ｐゴシック" pitchFamily="-106" charset="-128"/>
                </a:defRPr>
              </a:lvl4pPr>
              <a:lvl5pPr marL="2057400" indent="-228600" eaLnBrk="0" hangingPunct="0">
                <a:defRPr>
                  <a:solidFill>
                    <a:schemeClr val="tx1"/>
                  </a:solidFill>
                  <a:latin typeface="Tahoma" pitchFamily="-106" charset="0"/>
                  <a:ea typeface="ＭＳ Ｐゴシック" pitchFamily="-106" charset="-128"/>
                </a:defRPr>
              </a:lvl5pPr>
              <a:lvl6pPr marL="25146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6pPr>
              <a:lvl7pPr marL="29718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7pPr>
              <a:lvl8pPr marL="34290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8pPr>
              <a:lvl9pPr marL="38862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9pPr>
            </a:lstStyle>
            <a:p>
              <a:pPr algn="l" eaLnBrk="1" hangingPunct="1">
                <a:spcBef>
                  <a:spcPct val="20000"/>
                </a:spcBef>
              </a:pPr>
              <a:r>
                <a:rPr lang="en-GB" altLang="en-US">
                  <a:latin typeface="Arial" charset="0"/>
                </a:rPr>
                <a:t>Prosecution witness:</a:t>
              </a:r>
            </a:p>
            <a:p>
              <a:pPr algn="l" eaLnBrk="1" hangingPunct="1">
                <a:spcBef>
                  <a:spcPct val="20000"/>
                </a:spcBef>
              </a:pPr>
              <a:r>
                <a:rPr lang="en-GB" altLang="en-US">
                  <a:latin typeface="Arial" charset="0"/>
                </a:rPr>
                <a:t>Ex-girlfriend says Jack is violent</a:t>
              </a:r>
            </a:p>
          </p:txBody>
        </p:sp>
        <p:sp>
          <p:nvSpPr>
            <p:cNvPr id="34834" name="Text Box 11"/>
            <p:cNvSpPr txBox="1">
              <a:spLocks noChangeArrowheads="1"/>
            </p:cNvSpPr>
            <p:nvPr/>
          </p:nvSpPr>
          <p:spPr bwMode="auto">
            <a:xfrm>
              <a:off x="930" y="2292"/>
              <a:ext cx="771"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itchFamily="-106" charset="0"/>
                  <a:ea typeface="ＭＳ Ｐゴシック" pitchFamily="-106" charset="-128"/>
                </a:defRPr>
              </a:lvl1pPr>
              <a:lvl2pPr marL="742950" indent="-285750" eaLnBrk="0" hangingPunct="0">
                <a:defRPr>
                  <a:solidFill>
                    <a:schemeClr val="tx1"/>
                  </a:solidFill>
                  <a:latin typeface="Tahoma" pitchFamily="-106" charset="0"/>
                  <a:ea typeface="ＭＳ Ｐゴシック" pitchFamily="-106" charset="-128"/>
                </a:defRPr>
              </a:lvl2pPr>
              <a:lvl3pPr marL="1143000" indent="-228600" eaLnBrk="0" hangingPunct="0">
                <a:defRPr>
                  <a:solidFill>
                    <a:schemeClr val="tx1"/>
                  </a:solidFill>
                  <a:latin typeface="Tahoma" pitchFamily="-106" charset="0"/>
                  <a:ea typeface="ＭＳ Ｐゴシック" pitchFamily="-106" charset="-128"/>
                </a:defRPr>
              </a:lvl3pPr>
              <a:lvl4pPr marL="1600200" indent="-228600" eaLnBrk="0" hangingPunct="0">
                <a:defRPr>
                  <a:solidFill>
                    <a:schemeClr val="tx1"/>
                  </a:solidFill>
                  <a:latin typeface="Tahoma" pitchFamily="-106" charset="0"/>
                  <a:ea typeface="ＭＳ Ｐゴシック" pitchFamily="-106" charset="-128"/>
                </a:defRPr>
              </a:lvl4pPr>
              <a:lvl5pPr marL="2057400" indent="-228600" eaLnBrk="0" hangingPunct="0">
                <a:defRPr>
                  <a:solidFill>
                    <a:schemeClr val="tx1"/>
                  </a:solidFill>
                  <a:latin typeface="Tahoma" pitchFamily="-106" charset="0"/>
                  <a:ea typeface="ＭＳ Ｐゴシック" pitchFamily="-106" charset="-128"/>
                </a:defRPr>
              </a:lvl5pPr>
              <a:lvl6pPr marL="25146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6pPr>
              <a:lvl7pPr marL="29718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7pPr>
              <a:lvl8pPr marL="34290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8pPr>
              <a:lvl9pPr marL="38862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9pPr>
            </a:lstStyle>
            <a:p>
              <a:pPr algn="l" eaLnBrk="1" hangingPunct="1">
                <a:spcBef>
                  <a:spcPct val="50000"/>
                </a:spcBef>
              </a:pPr>
              <a:r>
                <a:rPr lang="en-GB" altLang="en-US">
                  <a:latin typeface="Arial" charset="0"/>
                </a:rPr>
                <a:t>Order 1</a:t>
              </a:r>
            </a:p>
          </p:txBody>
        </p:sp>
        <p:sp>
          <p:nvSpPr>
            <p:cNvPr id="34835" name="Line 12"/>
            <p:cNvSpPr>
              <a:spLocks noChangeShapeType="1"/>
            </p:cNvSpPr>
            <p:nvPr/>
          </p:nvSpPr>
          <p:spPr bwMode="auto">
            <a:xfrm flipH="1">
              <a:off x="1655" y="2206"/>
              <a:ext cx="1134" cy="453"/>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grpSp>
      <p:grpSp>
        <p:nvGrpSpPr>
          <p:cNvPr id="4" name="Group 13"/>
          <p:cNvGrpSpPr>
            <a:grpSpLocks/>
          </p:cNvGrpSpPr>
          <p:nvPr/>
        </p:nvGrpSpPr>
        <p:grpSpPr bwMode="auto">
          <a:xfrm>
            <a:off x="4500563" y="3500438"/>
            <a:ext cx="4032250" cy="1417637"/>
            <a:chOff x="2835" y="2205"/>
            <a:chExt cx="2540" cy="893"/>
          </a:xfrm>
        </p:grpSpPr>
        <p:sp>
          <p:nvSpPr>
            <p:cNvPr id="34830" name="Rectangle 14"/>
            <p:cNvSpPr>
              <a:spLocks noChangeArrowheads="1"/>
            </p:cNvSpPr>
            <p:nvPr/>
          </p:nvSpPr>
          <p:spPr bwMode="auto">
            <a:xfrm>
              <a:off x="3107" y="2659"/>
              <a:ext cx="2268" cy="439"/>
            </a:xfrm>
            <a:prstGeom prst="rect">
              <a:avLst/>
            </a:prstGeom>
            <a:solidFill>
              <a:srgbClr val="00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itchFamily="-106" charset="0"/>
                  <a:ea typeface="ＭＳ Ｐゴシック" pitchFamily="-106" charset="-128"/>
                </a:defRPr>
              </a:lvl1pPr>
              <a:lvl2pPr marL="742950" indent="-285750" eaLnBrk="0" hangingPunct="0">
                <a:defRPr>
                  <a:solidFill>
                    <a:schemeClr val="tx1"/>
                  </a:solidFill>
                  <a:latin typeface="Tahoma" pitchFamily="-106" charset="0"/>
                  <a:ea typeface="ＭＳ Ｐゴシック" pitchFamily="-106" charset="-128"/>
                </a:defRPr>
              </a:lvl2pPr>
              <a:lvl3pPr marL="1143000" indent="-228600" eaLnBrk="0" hangingPunct="0">
                <a:defRPr>
                  <a:solidFill>
                    <a:schemeClr val="tx1"/>
                  </a:solidFill>
                  <a:latin typeface="Tahoma" pitchFamily="-106" charset="0"/>
                  <a:ea typeface="ＭＳ Ｐゴシック" pitchFamily="-106" charset="-128"/>
                </a:defRPr>
              </a:lvl3pPr>
              <a:lvl4pPr marL="1600200" indent="-228600" eaLnBrk="0" hangingPunct="0">
                <a:defRPr>
                  <a:solidFill>
                    <a:schemeClr val="tx1"/>
                  </a:solidFill>
                  <a:latin typeface="Tahoma" pitchFamily="-106" charset="0"/>
                  <a:ea typeface="ＭＳ Ｐゴシック" pitchFamily="-106" charset="-128"/>
                </a:defRPr>
              </a:lvl4pPr>
              <a:lvl5pPr marL="2057400" indent="-228600" eaLnBrk="0" hangingPunct="0">
                <a:defRPr>
                  <a:solidFill>
                    <a:schemeClr val="tx1"/>
                  </a:solidFill>
                  <a:latin typeface="Tahoma" pitchFamily="-106" charset="0"/>
                  <a:ea typeface="ＭＳ Ｐゴシック" pitchFamily="-106" charset="-128"/>
                </a:defRPr>
              </a:lvl5pPr>
              <a:lvl6pPr marL="25146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6pPr>
              <a:lvl7pPr marL="29718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7pPr>
              <a:lvl8pPr marL="34290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8pPr>
              <a:lvl9pPr marL="38862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9pPr>
            </a:lstStyle>
            <a:p>
              <a:pPr algn="l" eaLnBrk="1" hangingPunct="1">
                <a:spcBef>
                  <a:spcPct val="20000"/>
                </a:spcBef>
              </a:pPr>
              <a:r>
                <a:rPr lang="en-GB" altLang="en-US">
                  <a:latin typeface="Arial" charset="0"/>
                </a:rPr>
                <a:t>Defence witness:</a:t>
              </a:r>
            </a:p>
            <a:p>
              <a:pPr algn="l" eaLnBrk="1" hangingPunct="1">
                <a:spcBef>
                  <a:spcPct val="20000"/>
                </a:spcBef>
              </a:pPr>
              <a:r>
                <a:rPr lang="en-GB" altLang="en-US">
                  <a:latin typeface="Arial" charset="0"/>
                </a:rPr>
                <a:t>Sister says Jack is pacifist</a:t>
              </a:r>
            </a:p>
          </p:txBody>
        </p:sp>
        <p:sp>
          <p:nvSpPr>
            <p:cNvPr id="34831" name="Text Box 15"/>
            <p:cNvSpPr txBox="1">
              <a:spLocks noChangeArrowheads="1"/>
            </p:cNvSpPr>
            <p:nvPr/>
          </p:nvSpPr>
          <p:spPr bwMode="auto">
            <a:xfrm>
              <a:off x="3878" y="2296"/>
              <a:ext cx="771"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itchFamily="-106" charset="0"/>
                  <a:ea typeface="ＭＳ Ｐゴシック" pitchFamily="-106" charset="-128"/>
                </a:defRPr>
              </a:lvl1pPr>
              <a:lvl2pPr marL="742950" indent="-285750" eaLnBrk="0" hangingPunct="0">
                <a:defRPr>
                  <a:solidFill>
                    <a:schemeClr val="tx1"/>
                  </a:solidFill>
                  <a:latin typeface="Tahoma" pitchFamily="-106" charset="0"/>
                  <a:ea typeface="ＭＳ Ｐゴシック" pitchFamily="-106" charset="-128"/>
                </a:defRPr>
              </a:lvl2pPr>
              <a:lvl3pPr marL="1143000" indent="-228600" eaLnBrk="0" hangingPunct="0">
                <a:defRPr>
                  <a:solidFill>
                    <a:schemeClr val="tx1"/>
                  </a:solidFill>
                  <a:latin typeface="Tahoma" pitchFamily="-106" charset="0"/>
                  <a:ea typeface="ＭＳ Ｐゴシック" pitchFamily="-106" charset="-128"/>
                </a:defRPr>
              </a:lvl3pPr>
              <a:lvl4pPr marL="1600200" indent="-228600" eaLnBrk="0" hangingPunct="0">
                <a:defRPr>
                  <a:solidFill>
                    <a:schemeClr val="tx1"/>
                  </a:solidFill>
                  <a:latin typeface="Tahoma" pitchFamily="-106" charset="0"/>
                  <a:ea typeface="ＭＳ Ｐゴシック" pitchFamily="-106" charset="-128"/>
                </a:defRPr>
              </a:lvl4pPr>
              <a:lvl5pPr marL="2057400" indent="-228600" eaLnBrk="0" hangingPunct="0">
                <a:defRPr>
                  <a:solidFill>
                    <a:schemeClr val="tx1"/>
                  </a:solidFill>
                  <a:latin typeface="Tahoma" pitchFamily="-106" charset="0"/>
                  <a:ea typeface="ＭＳ Ｐゴシック" pitchFamily="-106" charset="-128"/>
                </a:defRPr>
              </a:lvl5pPr>
              <a:lvl6pPr marL="25146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6pPr>
              <a:lvl7pPr marL="29718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7pPr>
              <a:lvl8pPr marL="34290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8pPr>
              <a:lvl9pPr marL="38862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9pPr>
            </a:lstStyle>
            <a:p>
              <a:pPr algn="l" eaLnBrk="1" hangingPunct="1">
                <a:spcBef>
                  <a:spcPct val="50000"/>
                </a:spcBef>
              </a:pPr>
              <a:r>
                <a:rPr lang="en-GB" altLang="en-US">
                  <a:latin typeface="Arial" charset="0"/>
                </a:rPr>
                <a:t>Order 2</a:t>
              </a:r>
            </a:p>
          </p:txBody>
        </p:sp>
        <p:sp>
          <p:nvSpPr>
            <p:cNvPr id="34832" name="Line 16"/>
            <p:cNvSpPr>
              <a:spLocks noChangeShapeType="1"/>
            </p:cNvSpPr>
            <p:nvPr/>
          </p:nvSpPr>
          <p:spPr bwMode="auto">
            <a:xfrm>
              <a:off x="2835" y="2205"/>
              <a:ext cx="1224" cy="409"/>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grpSp>
      <p:grpSp>
        <p:nvGrpSpPr>
          <p:cNvPr id="5" name="Group 17"/>
          <p:cNvGrpSpPr>
            <a:grpSpLocks/>
          </p:cNvGrpSpPr>
          <p:nvPr/>
        </p:nvGrpSpPr>
        <p:grpSpPr bwMode="auto">
          <a:xfrm>
            <a:off x="4932363" y="4941888"/>
            <a:ext cx="3600450" cy="1008062"/>
            <a:chOff x="3107" y="3113"/>
            <a:chExt cx="2268" cy="635"/>
          </a:xfrm>
        </p:grpSpPr>
        <p:sp>
          <p:nvSpPr>
            <p:cNvPr id="34828" name="Rectangle 18"/>
            <p:cNvSpPr>
              <a:spLocks noChangeArrowheads="1"/>
            </p:cNvSpPr>
            <p:nvPr/>
          </p:nvSpPr>
          <p:spPr bwMode="auto">
            <a:xfrm>
              <a:off x="3107" y="3309"/>
              <a:ext cx="2268" cy="439"/>
            </a:xfrm>
            <a:prstGeom prst="rect">
              <a:avLst/>
            </a:prstGeom>
            <a:solidFill>
              <a:srgbClr val="00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itchFamily="-106" charset="0"/>
                  <a:ea typeface="ＭＳ Ｐゴシック" pitchFamily="-106" charset="-128"/>
                </a:defRPr>
              </a:lvl1pPr>
              <a:lvl2pPr marL="742950" indent="-285750" eaLnBrk="0" hangingPunct="0">
                <a:defRPr>
                  <a:solidFill>
                    <a:schemeClr val="tx1"/>
                  </a:solidFill>
                  <a:latin typeface="Tahoma" pitchFamily="-106" charset="0"/>
                  <a:ea typeface="ＭＳ Ｐゴシック" pitchFamily="-106" charset="-128"/>
                </a:defRPr>
              </a:lvl2pPr>
              <a:lvl3pPr marL="1143000" indent="-228600" eaLnBrk="0" hangingPunct="0">
                <a:defRPr>
                  <a:solidFill>
                    <a:schemeClr val="tx1"/>
                  </a:solidFill>
                  <a:latin typeface="Tahoma" pitchFamily="-106" charset="0"/>
                  <a:ea typeface="ＭＳ Ｐゴシック" pitchFamily="-106" charset="-128"/>
                </a:defRPr>
              </a:lvl3pPr>
              <a:lvl4pPr marL="1600200" indent="-228600" eaLnBrk="0" hangingPunct="0">
                <a:defRPr>
                  <a:solidFill>
                    <a:schemeClr val="tx1"/>
                  </a:solidFill>
                  <a:latin typeface="Tahoma" pitchFamily="-106" charset="0"/>
                  <a:ea typeface="ＭＳ Ｐゴシック" pitchFamily="-106" charset="-128"/>
                </a:defRPr>
              </a:lvl4pPr>
              <a:lvl5pPr marL="2057400" indent="-228600" eaLnBrk="0" hangingPunct="0">
                <a:defRPr>
                  <a:solidFill>
                    <a:schemeClr val="tx1"/>
                  </a:solidFill>
                  <a:latin typeface="Tahoma" pitchFamily="-106" charset="0"/>
                  <a:ea typeface="ＭＳ Ｐゴシック" pitchFamily="-106" charset="-128"/>
                </a:defRPr>
              </a:lvl5pPr>
              <a:lvl6pPr marL="25146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6pPr>
              <a:lvl7pPr marL="29718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7pPr>
              <a:lvl8pPr marL="34290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8pPr>
              <a:lvl9pPr marL="38862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9pPr>
            </a:lstStyle>
            <a:p>
              <a:pPr algn="l" eaLnBrk="1" hangingPunct="1">
                <a:spcBef>
                  <a:spcPct val="20000"/>
                </a:spcBef>
              </a:pPr>
              <a:r>
                <a:rPr lang="en-GB" altLang="en-US">
                  <a:latin typeface="Arial" charset="0"/>
                </a:rPr>
                <a:t>Prosecution witness:</a:t>
              </a:r>
            </a:p>
            <a:p>
              <a:pPr algn="l" eaLnBrk="1" hangingPunct="1">
                <a:spcBef>
                  <a:spcPct val="20000"/>
                </a:spcBef>
              </a:pPr>
              <a:r>
                <a:rPr lang="en-GB" altLang="en-US">
                  <a:latin typeface="Arial" charset="0"/>
                </a:rPr>
                <a:t>Ex-girlfriend says Jack is violent</a:t>
              </a:r>
            </a:p>
          </p:txBody>
        </p:sp>
        <p:sp>
          <p:nvSpPr>
            <p:cNvPr id="34829" name="Line 19"/>
            <p:cNvSpPr>
              <a:spLocks noChangeShapeType="1"/>
            </p:cNvSpPr>
            <p:nvPr/>
          </p:nvSpPr>
          <p:spPr bwMode="auto">
            <a:xfrm>
              <a:off x="4286" y="3113"/>
              <a:ext cx="0" cy="181"/>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grpSp>
      <p:grpSp>
        <p:nvGrpSpPr>
          <p:cNvPr id="6" name="Group 20"/>
          <p:cNvGrpSpPr>
            <a:grpSpLocks/>
          </p:cNvGrpSpPr>
          <p:nvPr/>
        </p:nvGrpSpPr>
        <p:grpSpPr bwMode="auto">
          <a:xfrm>
            <a:off x="468313" y="4941888"/>
            <a:ext cx="3600450" cy="1055687"/>
            <a:chOff x="295" y="3113"/>
            <a:chExt cx="2268" cy="665"/>
          </a:xfrm>
        </p:grpSpPr>
        <p:sp>
          <p:nvSpPr>
            <p:cNvPr id="34826" name="Rectangle 21"/>
            <p:cNvSpPr>
              <a:spLocks noChangeArrowheads="1"/>
            </p:cNvSpPr>
            <p:nvPr/>
          </p:nvSpPr>
          <p:spPr bwMode="auto">
            <a:xfrm>
              <a:off x="295" y="3339"/>
              <a:ext cx="2268" cy="439"/>
            </a:xfrm>
            <a:prstGeom prst="rect">
              <a:avLst/>
            </a:prstGeom>
            <a:solidFill>
              <a:srgbClr val="00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itchFamily="-106" charset="0"/>
                  <a:ea typeface="ＭＳ Ｐゴシック" pitchFamily="-106" charset="-128"/>
                </a:defRPr>
              </a:lvl1pPr>
              <a:lvl2pPr marL="742950" indent="-285750" eaLnBrk="0" hangingPunct="0">
                <a:defRPr>
                  <a:solidFill>
                    <a:schemeClr val="tx1"/>
                  </a:solidFill>
                  <a:latin typeface="Tahoma" pitchFamily="-106" charset="0"/>
                  <a:ea typeface="ＭＳ Ｐゴシック" pitchFamily="-106" charset="-128"/>
                </a:defRPr>
              </a:lvl2pPr>
              <a:lvl3pPr marL="1143000" indent="-228600" eaLnBrk="0" hangingPunct="0">
                <a:defRPr>
                  <a:solidFill>
                    <a:schemeClr val="tx1"/>
                  </a:solidFill>
                  <a:latin typeface="Tahoma" pitchFamily="-106" charset="0"/>
                  <a:ea typeface="ＭＳ Ｐゴシック" pitchFamily="-106" charset="-128"/>
                </a:defRPr>
              </a:lvl3pPr>
              <a:lvl4pPr marL="1600200" indent="-228600" eaLnBrk="0" hangingPunct="0">
                <a:defRPr>
                  <a:solidFill>
                    <a:schemeClr val="tx1"/>
                  </a:solidFill>
                  <a:latin typeface="Tahoma" pitchFamily="-106" charset="0"/>
                  <a:ea typeface="ＭＳ Ｐゴシック" pitchFamily="-106" charset="-128"/>
                </a:defRPr>
              </a:lvl4pPr>
              <a:lvl5pPr marL="2057400" indent="-228600" eaLnBrk="0" hangingPunct="0">
                <a:defRPr>
                  <a:solidFill>
                    <a:schemeClr val="tx1"/>
                  </a:solidFill>
                  <a:latin typeface="Tahoma" pitchFamily="-106" charset="0"/>
                  <a:ea typeface="ＭＳ Ｐゴシック" pitchFamily="-106" charset="-128"/>
                </a:defRPr>
              </a:lvl5pPr>
              <a:lvl6pPr marL="25146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6pPr>
              <a:lvl7pPr marL="29718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7pPr>
              <a:lvl8pPr marL="34290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8pPr>
              <a:lvl9pPr marL="38862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9pPr>
            </a:lstStyle>
            <a:p>
              <a:pPr algn="l" eaLnBrk="1" hangingPunct="1">
                <a:spcBef>
                  <a:spcPct val="20000"/>
                </a:spcBef>
              </a:pPr>
              <a:r>
                <a:rPr lang="en-GB" altLang="en-US">
                  <a:latin typeface="Arial" charset="0"/>
                </a:rPr>
                <a:t>Defence witness:</a:t>
              </a:r>
            </a:p>
            <a:p>
              <a:pPr algn="l" eaLnBrk="1" hangingPunct="1">
                <a:spcBef>
                  <a:spcPct val="20000"/>
                </a:spcBef>
              </a:pPr>
              <a:r>
                <a:rPr lang="en-GB" altLang="en-US">
                  <a:latin typeface="Arial" charset="0"/>
                </a:rPr>
                <a:t>Sister says Jack is pacifist</a:t>
              </a:r>
            </a:p>
          </p:txBody>
        </p:sp>
        <p:sp>
          <p:nvSpPr>
            <p:cNvPr id="34827" name="Line 22"/>
            <p:cNvSpPr>
              <a:spLocks noChangeShapeType="1"/>
            </p:cNvSpPr>
            <p:nvPr/>
          </p:nvSpPr>
          <p:spPr bwMode="auto">
            <a:xfrm>
              <a:off x="1338" y="3113"/>
              <a:ext cx="0" cy="181"/>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908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0820"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r>
              <a:rPr lang="en-GB" altLang="en-US" smtClean="0">
                <a:effectLst/>
              </a:rPr>
              <a:t>Problems</a:t>
            </a:r>
            <a:endParaRPr lang="en-US" altLang="en-US" smtClean="0">
              <a:effectLst/>
            </a:endParaRPr>
          </a:p>
        </p:txBody>
      </p:sp>
      <p:sp>
        <p:nvSpPr>
          <p:cNvPr id="291843" name="Rectangle 3"/>
          <p:cNvSpPr>
            <a:spLocks noGrp="1" noChangeArrowheads="1"/>
          </p:cNvSpPr>
          <p:nvPr>
            <p:ph type="body"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smtClean="0">
                <a:effectLst/>
              </a:rPr>
              <a:t>Does not capture full extent of human reasoning</a:t>
            </a:r>
          </a:p>
          <a:p>
            <a:pPr lvl="1"/>
            <a:r>
              <a:rPr lang="en-GB" altLang="en-US" smtClean="0">
                <a:effectLst/>
              </a:rPr>
              <a:t>Does not address interrelations between evidence items </a:t>
            </a:r>
          </a:p>
          <a:p>
            <a:pPr lvl="1"/>
            <a:r>
              <a:rPr lang="en-GB" altLang="en-US" smtClean="0">
                <a:effectLst/>
              </a:rPr>
              <a:t>Treats each item as independent</a:t>
            </a:r>
          </a:p>
          <a:p>
            <a:pPr lvl="1"/>
            <a:r>
              <a:rPr lang="en-GB" altLang="en-US" smtClean="0">
                <a:effectLst/>
              </a:rPr>
              <a:t>No re-evaluation of earlier items of evidence in the light of new evidence</a:t>
            </a:r>
          </a:p>
          <a:p>
            <a:pPr lvl="1">
              <a:buFontTx/>
              <a:buNone/>
            </a:pPr>
            <a:endParaRPr lang="en-US" altLang="en-US" smtClean="0">
              <a:effectLs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9184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9184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9184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9184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184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idx="4294967295"/>
          </p:nvPr>
        </p:nvSpPr>
        <p:spPr>
          <a:xfrm>
            <a:off x="457200" y="476250"/>
            <a:ext cx="8229600" cy="11525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r>
              <a:rPr lang="en-GB" altLang="en-US" b="1" smtClean="0">
                <a:effectLst/>
              </a:rPr>
              <a:t/>
            </a:r>
            <a:br>
              <a:rPr lang="en-GB" altLang="en-US" b="1" smtClean="0">
                <a:effectLst/>
              </a:rPr>
            </a:br>
            <a:r>
              <a:rPr lang="en-GB" altLang="en-US" b="1" smtClean="0">
                <a:effectLst/>
              </a:rPr>
              <a:t>Story model </a:t>
            </a:r>
            <a:br>
              <a:rPr lang="en-GB" altLang="en-US" b="1" smtClean="0">
                <a:effectLst/>
              </a:rPr>
            </a:br>
            <a:r>
              <a:rPr lang="en-GB" altLang="en-US" sz="2000" smtClean="0">
                <a:effectLst/>
              </a:rPr>
              <a:t/>
            </a:r>
            <a:br>
              <a:rPr lang="en-GB" altLang="en-US" sz="2000" smtClean="0">
                <a:effectLst/>
              </a:rPr>
            </a:br>
            <a:endParaRPr lang="en-US" altLang="en-US" sz="2000" smtClean="0">
              <a:effectLst/>
            </a:endParaRPr>
          </a:p>
        </p:txBody>
      </p:sp>
      <p:sp>
        <p:nvSpPr>
          <p:cNvPr id="292867" name="Rectangle 3"/>
          <p:cNvSpPr>
            <a:spLocks noGrp="1" noChangeArrowheads="1"/>
          </p:cNvSpPr>
          <p:nvPr>
            <p:ph type="body" idx="4294967295"/>
          </p:nvPr>
        </p:nvSpPr>
        <p:spPr>
          <a:xfrm>
            <a:off x="468313" y="1844675"/>
            <a:ext cx="8229600" cy="4530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sz="2800" smtClean="0">
                <a:effectLst/>
              </a:rPr>
              <a:t>Evidence evaluated through story construction </a:t>
            </a:r>
          </a:p>
          <a:p>
            <a:r>
              <a:rPr lang="en-GB" altLang="en-US" sz="2800" smtClean="0">
                <a:effectLst/>
              </a:rPr>
              <a:t>Stories involve network of causal relations between events </a:t>
            </a:r>
          </a:p>
          <a:p>
            <a:r>
              <a:rPr lang="en-GB" altLang="en-US" sz="2800" smtClean="0">
                <a:effectLst/>
              </a:rPr>
              <a:t>Causal narratives not arguments</a:t>
            </a:r>
            <a:r>
              <a:rPr lang="en-GB" altLang="en-US" sz="2400" smtClean="0">
                <a:effectLst/>
              </a:rPr>
              <a:t> </a:t>
            </a:r>
          </a:p>
          <a:p>
            <a:pPr lvl="1"/>
            <a:r>
              <a:rPr lang="en-GB" altLang="en-US" sz="2400" smtClean="0">
                <a:effectLst/>
              </a:rPr>
              <a:t>People represent events in the world, not inference process</a:t>
            </a:r>
          </a:p>
          <a:p>
            <a:r>
              <a:rPr lang="en-GB" altLang="en-US" sz="2800" smtClean="0">
                <a:effectLst/>
              </a:rPr>
              <a:t>Stories constructed prior to judgment or decision</a:t>
            </a:r>
          </a:p>
          <a:p>
            <a:r>
              <a:rPr lang="en-GB" altLang="en-US" sz="2800" smtClean="0">
                <a:effectLst/>
              </a:rPr>
              <a:t>Stories determine verdicts, and are not post hoc justifications</a:t>
            </a:r>
          </a:p>
          <a:p>
            <a:endParaRPr lang="en-US" altLang="en-US" sz="2800" smtClean="0">
              <a:effectLs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9286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9286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92867">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92867">
                                            <p:txEl>
                                              <p:pRg st="3" end="3"/>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92867">
                                            <p:txEl>
                                              <p:pRg st="4" end="4"/>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9286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2867"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90" name="Picture 2"/>
          <p:cNvPicPr>
            <a:picLocks noChangeAspect="1" noChangeArrowheads="1"/>
          </p:cNvPicPr>
          <p:nvPr>
            <p:ph idx="4294967295"/>
          </p:nvPr>
        </p:nvPicPr>
        <p:blipFill>
          <a:blip r:embed="rId2">
            <a:extLst>
              <a:ext uri="{28A0092B-C50C-407E-A947-70E740481C1C}">
                <a14:useLocalDpi xmlns:a14="http://schemas.microsoft.com/office/drawing/2010/main" val="0"/>
              </a:ext>
            </a:extLst>
          </a:blip>
          <a:srcRect/>
          <a:stretch>
            <a:fillRect/>
          </a:stretch>
        </p:blipFill>
        <p:spPr>
          <a:xfrm>
            <a:off x="1547813" y="69850"/>
            <a:ext cx="6192837" cy="5295900"/>
          </a:xfrm>
          <a:noFill/>
          <a:extLst>
            <a:ext uri="{909E8E84-426E-40DD-AFC4-6F175D3DCCD1}">
              <a14:hiddenFill xmlns:a14="http://schemas.microsoft.com/office/drawing/2010/main">
                <a:solidFill>
                  <a:srgbClr val="FFFFFF"/>
                </a:solidFill>
              </a14:hiddenFill>
            </a:ext>
          </a:extLst>
        </p:spPr>
      </p:pic>
      <p:sp>
        <p:nvSpPr>
          <p:cNvPr id="37891" name="Text Box 3"/>
          <p:cNvSpPr txBox="1">
            <a:spLocks noChangeArrowheads="1"/>
          </p:cNvSpPr>
          <p:nvPr/>
        </p:nvSpPr>
        <p:spPr bwMode="auto">
          <a:xfrm>
            <a:off x="539750" y="5300663"/>
            <a:ext cx="6696075"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a:solidFill>
                  <a:schemeClr val="tx1"/>
                </a:solidFill>
                <a:latin typeface="Tahoma" pitchFamily="-106" charset="0"/>
                <a:ea typeface="ＭＳ Ｐゴシック" pitchFamily="-106" charset="-128"/>
              </a:defRPr>
            </a:lvl1pPr>
            <a:lvl2pPr marL="742950" indent="-285750" eaLnBrk="0" hangingPunct="0">
              <a:defRPr>
                <a:solidFill>
                  <a:schemeClr val="tx1"/>
                </a:solidFill>
                <a:latin typeface="Tahoma" pitchFamily="-106" charset="0"/>
                <a:ea typeface="ＭＳ Ｐゴシック" pitchFamily="-106" charset="-128"/>
              </a:defRPr>
            </a:lvl2pPr>
            <a:lvl3pPr marL="1143000" indent="-228600" eaLnBrk="0" hangingPunct="0">
              <a:defRPr>
                <a:solidFill>
                  <a:schemeClr val="tx1"/>
                </a:solidFill>
                <a:latin typeface="Tahoma" pitchFamily="-106" charset="0"/>
                <a:ea typeface="ＭＳ Ｐゴシック" pitchFamily="-106" charset="-128"/>
              </a:defRPr>
            </a:lvl3pPr>
            <a:lvl4pPr marL="1600200" indent="-228600" eaLnBrk="0" hangingPunct="0">
              <a:defRPr>
                <a:solidFill>
                  <a:schemeClr val="tx1"/>
                </a:solidFill>
                <a:latin typeface="Tahoma" pitchFamily="-106" charset="0"/>
                <a:ea typeface="ＭＳ Ｐゴシック" pitchFamily="-106" charset="-128"/>
              </a:defRPr>
            </a:lvl4pPr>
            <a:lvl5pPr marL="2057400" indent="-228600" eaLnBrk="0" hangingPunct="0">
              <a:defRPr>
                <a:solidFill>
                  <a:schemeClr val="tx1"/>
                </a:solidFill>
                <a:latin typeface="Tahoma" pitchFamily="-106" charset="0"/>
                <a:ea typeface="ＭＳ Ｐゴシック" pitchFamily="-106" charset="-128"/>
              </a:defRPr>
            </a:lvl5pPr>
            <a:lvl6pPr marL="25146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6pPr>
            <a:lvl7pPr marL="29718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7pPr>
            <a:lvl8pPr marL="34290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8pPr>
            <a:lvl9pPr marL="38862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9pPr>
          </a:lstStyle>
          <a:p>
            <a:pPr algn="l" eaLnBrk="1" hangingPunct="1">
              <a:spcBef>
                <a:spcPct val="50000"/>
              </a:spcBef>
              <a:buFontTx/>
              <a:buAutoNum type="alphaLcParenR"/>
            </a:pPr>
            <a:r>
              <a:rPr lang="en-GB" altLang="en-US" sz="1600">
                <a:latin typeface="Verdana" pitchFamily="-106" charset="0"/>
              </a:rPr>
              <a:t>Evidence evaluation through story construction</a:t>
            </a:r>
          </a:p>
          <a:p>
            <a:pPr algn="l" eaLnBrk="1" hangingPunct="1">
              <a:spcBef>
                <a:spcPct val="50000"/>
              </a:spcBef>
              <a:buFontTx/>
              <a:buAutoNum type="alphaLcParenR"/>
            </a:pPr>
            <a:r>
              <a:rPr lang="en-GB" altLang="en-US" sz="1600">
                <a:latin typeface="Verdana" pitchFamily="-106" charset="0"/>
              </a:rPr>
              <a:t>Representation of possible verdicts</a:t>
            </a:r>
          </a:p>
          <a:p>
            <a:pPr algn="l" eaLnBrk="1" hangingPunct="1">
              <a:spcBef>
                <a:spcPct val="50000"/>
              </a:spcBef>
              <a:buFontTx/>
              <a:buAutoNum type="alphaLcParenR"/>
            </a:pPr>
            <a:r>
              <a:rPr lang="en-GB" altLang="en-US" sz="1600">
                <a:latin typeface="Verdana" pitchFamily="-106" charset="0"/>
              </a:rPr>
              <a:t>Decision by classifying best story into one verdict category</a:t>
            </a:r>
            <a:endParaRPr lang="en-US" altLang="en-US" sz="1600">
              <a:latin typeface="Verdana" pitchFamily="-106" charset="0"/>
            </a:endParaRPr>
          </a:p>
        </p:txBody>
      </p:sp>
      <p:sp>
        <p:nvSpPr>
          <p:cNvPr id="293892" name="Text Box 4"/>
          <p:cNvSpPr txBox="1">
            <a:spLocks noChangeArrowheads="1"/>
          </p:cNvSpPr>
          <p:nvPr/>
        </p:nvSpPr>
        <p:spPr bwMode="auto">
          <a:xfrm>
            <a:off x="1187450" y="6453188"/>
            <a:ext cx="7488238"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itchFamily="-106" charset="0"/>
                <a:ea typeface="ＭＳ Ｐゴシック" pitchFamily="-106" charset="-128"/>
              </a:defRPr>
            </a:lvl1pPr>
            <a:lvl2pPr marL="742950" indent="-285750" eaLnBrk="0" hangingPunct="0">
              <a:defRPr>
                <a:solidFill>
                  <a:schemeClr val="tx1"/>
                </a:solidFill>
                <a:latin typeface="Tahoma" pitchFamily="-106" charset="0"/>
                <a:ea typeface="ＭＳ Ｐゴシック" pitchFamily="-106" charset="-128"/>
              </a:defRPr>
            </a:lvl2pPr>
            <a:lvl3pPr marL="1143000" indent="-228600" eaLnBrk="0" hangingPunct="0">
              <a:defRPr>
                <a:solidFill>
                  <a:schemeClr val="tx1"/>
                </a:solidFill>
                <a:latin typeface="Tahoma" pitchFamily="-106" charset="0"/>
                <a:ea typeface="ＭＳ Ｐゴシック" pitchFamily="-106" charset="-128"/>
              </a:defRPr>
            </a:lvl3pPr>
            <a:lvl4pPr marL="1600200" indent="-228600" eaLnBrk="0" hangingPunct="0">
              <a:defRPr>
                <a:solidFill>
                  <a:schemeClr val="tx1"/>
                </a:solidFill>
                <a:latin typeface="Tahoma" pitchFamily="-106" charset="0"/>
                <a:ea typeface="ＭＳ Ｐゴシック" pitchFamily="-106" charset="-128"/>
              </a:defRPr>
            </a:lvl4pPr>
            <a:lvl5pPr marL="2057400" indent="-228600" eaLnBrk="0" hangingPunct="0">
              <a:defRPr>
                <a:solidFill>
                  <a:schemeClr val="tx1"/>
                </a:solidFill>
                <a:latin typeface="Tahoma" pitchFamily="-106" charset="0"/>
                <a:ea typeface="ＭＳ Ｐゴシック" pitchFamily="-106" charset="-128"/>
              </a:defRPr>
            </a:lvl5pPr>
            <a:lvl6pPr marL="25146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6pPr>
            <a:lvl7pPr marL="29718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7pPr>
            <a:lvl8pPr marL="34290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8pPr>
            <a:lvl9pPr marL="38862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9pPr>
          </a:lstStyle>
          <a:p>
            <a:pPr algn="l" eaLnBrk="1" hangingPunct="1">
              <a:spcBef>
                <a:spcPct val="50000"/>
              </a:spcBef>
            </a:pPr>
            <a:r>
              <a:rPr lang="en-GB" altLang="en-US">
                <a:latin typeface="Verdana" pitchFamily="-106" charset="0"/>
              </a:rPr>
              <a:t>Likely to be considerable interplay between these 3 stages</a:t>
            </a:r>
            <a:endParaRPr lang="en-US" altLang="en-US">
              <a:latin typeface="Verdana" pitchFamily="-106"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9389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3892"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r>
              <a:rPr lang="en-GB" altLang="en-US" b="1" smtClean="0">
                <a:effectLst/>
              </a:rPr>
              <a:t>Constructing a story</a:t>
            </a:r>
            <a:endParaRPr lang="en-US" altLang="en-US" b="1" smtClean="0">
              <a:effectLst/>
            </a:endParaRPr>
          </a:p>
        </p:txBody>
      </p:sp>
      <p:sp>
        <p:nvSpPr>
          <p:cNvPr id="294915" name="Rectangle 3"/>
          <p:cNvSpPr>
            <a:spLocks noGrp="1" noChangeArrowheads="1"/>
          </p:cNvSpPr>
          <p:nvPr>
            <p:ph type="body"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smtClean="0">
                <a:effectLst/>
              </a:rPr>
              <a:t>Jurors impose a narrative structure on trial information</a:t>
            </a:r>
          </a:p>
          <a:p>
            <a:r>
              <a:rPr lang="en-GB" altLang="en-US" smtClean="0">
                <a:effectLst/>
              </a:rPr>
              <a:t>Engage in an active constructive process</a:t>
            </a:r>
          </a:p>
          <a:p>
            <a:r>
              <a:rPr lang="en-GB" altLang="en-US" smtClean="0">
                <a:effectLst/>
              </a:rPr>
              <a:t>‘Sense-making’ by organizing information into compelling story</a:t>
            </a:r>
          </a:p>
          <a:p>
            <a:r>
              <a:rPr lang="en-GB" altLang="en-US" smtClean="0">
                <a:effectLst/>
              </a:rPr>
              <a:t>Heavy use of causality</a:t>
            </a:r>
          </a:p>
          <a:p>
            <a:pPr lvl="1"/>
            <a:r>
              <a:rPr lang="en-GB" altLang="en-US" smtClean="0">
                <a:effectLst/>
              </a:rPr>
              <a:t>Physical</a:t>
            </a:r>
          </a:p>
          <a:p>
            <a:pPr lvl="1"/>
            <a:r>
              <a:rPr lang="en-GB" altLang="en-US" smtClean="0">
                <a:effectLst/>
              </a:rPr>
              <a:t>mental</a:t>
            </a:r>
          </a:p>
          <a:p>
            <a:endParaRPr lang="en-GB" altLang="en-US" smtClean="0">
              <a:effectLst/>
            </a:endParaRPr>
          </a:p>
          <a:p>
            <a:endParaRPr lang="en-US" altLang="en-US" smtClean="0">
              <a:effectLs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9491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9491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9491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94915">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94915">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9491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4915"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idx="4294967295"/>
          </p:nvPr>
        </p:nvSpPr>
        <p:spPr>
          <a:xfrm>
            <a:off x="457200" y="274638"/>
            <a:ext cx="8229600" cy="6334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r>
              <a:rPr lang="en-GB" altLang="en-US" sz="3200" smtClean="0">
                <a:effectLst/>
              </a:rPr>
              <a:t>Example scenario</a:t>
            </a:r>
            <a:r>
              <a:rPr lang="en-GB" altLang="en-US" smtClean="0">
                <a:effectLst/>
              </a:rPr>
              <a:t> </a:t>
            </a:r>
            <a:r>
              <a:rPr lang="en-GB" altLang="en-US" sz="2400" smtClean="0">
                <a:effectLst/>
              </a:rPr>
              <a:t>(Pennington &amp; Hastie, 1988)</a:t>
            </a:r>
            <a:endParaRPr lang="en-US" altLang="en-US" sz="2400" smtClean="0">
              <a:effectLst/>
            </a:endParaRPr>
          </a:p>
        </p:txBody>
      </p:sp>
      <p:sp>
        <p:nvSpPr>
          <p:cNvPr id="305155" name="Rectangle 3"/>
          <p:cNvSpPr>
            <a:spLocks noGrp="1" noChangeArrowheads="1"/>
          </p:cNvSpPr>
          <p:nvPr>
            <p:ph type="body" idx="4294967295"/>
          </p:nvPr>
        </p:nvSpPr>
        <p:spPr>
          <a:xfrm>
            <a:off x="457200" y="1052513"/>
            <a:ext cx="8229600" cy="55451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sz="2400" smtClean="0">
                <a:effectLst/>
              </a:rPr>
              <a:t>3 hour video-taped re-enactment of a criminal trial</a:t>
            </a:r>
          </a:p>
          <a:p>
            <a:r>
              <a:rPr lang="en-US" altLang="en-US" sz="2400" smtClean="0">
                <a:effectLst/>
              </a:rPr>
              <a:t>The defendant, Johnson, was charged with stabbing another man, Caldwell, to death in a bar-room fight.</a:t>
            </a:r>
          </a:p>
          <a:p>
            <a:r>
              <a:rPr lang="en-GB" altLang="en-US" sz="2400" smtClean="0">
                <a:effectLst/>
              </a:rPr>
              <a:t>Mock jurors provided with large amount of evidence</a:t>
            </a:r>
            <a:endParaRPr lang="en-US" altLang="en-US" sz="2800" smtClean="0">
              <a:effectLst/>
            </a:endParaRPr>
          </a:p>
          <a:p>
            <a:pPr lvl="1">
              <a:buFontTx/>
              <a:buNone/>
            </a:pPr>
            <a:r>
              <a:rPr lang="en-US" altLang="en-US" sz="1800" smtClean="0">
                <a:effectLst/>
              </a:rPr>
              <a:t>1 The first witness is a police officer: Sergeant Robert Harris</a:t>
            </a:r>
          </a:p>
          <a:p>
            <a:pPr lvl="1">
              <a:buFontTx/>
              <a:buNone/>
            </a:pPr>
            <a:r>
              <a:rPr lang="en-US" altLang="en-US" sz="1800" smtClean="0">
                <a:effectLst/>
              </a:rPr>
              <a:t>2 I was on my usual foot patrol at 9:00 p.m.</a:t>
            </a:r>
          </a:p>
          <a:p>
            <a:pPr lvl="1">
              <a:buFontTx/>
              <a:buNone/>
            </a:pPr>
            <a:r>
              <a:rPr lang="en-US" altLang="en-US" sz="1800" smtClean="0">
                <a:effectLst/>
              </a:rPr>
              <a:t>3 I heard loud voices from the direction of Gleason's Bar</a:t>
            </a:r>
          </a:p>
          <a:p>
            <a:pPr lvl="1">
              <a:buFontTx/>
              <a:buNone/>
            </a:pPr>
            <a:r>
              <a:rPr lang="en-US" altLang="en-US" sz="1800" smtClean="0">
                <a:effectLst/>
              </a:rPr>
              <a:t>4 Johnson and Caldwell were outside the bar</a:t>
            </a:r>
          </a:p>
          <a:p>
            <a:pPr lvl="1">
              <a:buFontTx/>
              <a:buNone/>
            </a:pPr>
            <a:r>
              <a:rPr lang="en-US" altLang="en-US" sz="1800" smtClean="0">
                <a:effectLst/>
              </a:rPr>
              <a:t>5 Johnson laughed at Caldwell</a:t>
            </a:r>
          </a:p>
          <a:p>
            <a:pPr lvl="1">
              <a:buFontTx/>
              <a:buNone/>
            </a:pPr>
            <a:r>
              <a:rPr lang="en-US" altLang="en-US" sz="1800" smtClean="0">
                <a:effectLst/>
              </a:rPr>
              <a:t>6 Caldwell punched Johnson in the face</a:t>
            </a:r>
          </a:p>
          <a:p>
            <a:pPr lvl="1">
              <a:buFontTx/>
              <a:buNone/>
            </a:pPr>
            <a:r>
              <a:rPr lang="en-US" altLang="en-US" sz="1800" smtClean="0">
                <a:effectLst/>
              </a:rPr>
              <a:t>7 Johnson raised a knife over his head</a:t>
            </a:r>
          </a:p>
          <a:p>
            <a:pPr lvl="1">
              <a:buFontTx/>
              <a:buNone/>
            </a:pPr>
            <a:r>
              <a:rPr lang="en-US" altLang="en-US" sz="1800" smtClean="0">
                <a:effectLst/>
              </a:rPr>
              <a:t>8 I yelled, "Johnson, don't do it"</a:t>
            </a:r>
          </a:p>
          <a:p>
            <a:pPr lvl="1">
              <a:buFontTx/>
              <a:buNone/>
            </a:pPr>
            <a:r>
              <a:rPr lang="en-US" altLang="en-US" sz="1800" smtClean="0">
                <a:effectLst/>
              </a:rPr>
              <a:t>9 Johnson stabbed Caldwell in the chest … (over 80 items)</a:t>
            </a:r>
          </a:p>
          <a:p>
            <a:r>
              <a:rPr lang="en-GB" altLang="en-US" sz="2400" smtClean="0">
                <a:effectLst/>
              </a:rPr>
              <a:t>Must decide between verdicts of guilty (of murder) or not guilty (self-defence)</a:t>
            </a:r>
            <a:endParaRPr lang="en-US" altLang="en-US" sz="2400" smtClean="0">
              <a:effectLst/>
            </a:endParaRPr>
          </a:p>
          <a:p>
            <a:endParaRPr lang="en-US" altLang="en-US" sz="2400" smtClean="0">
              <a:effectLs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515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0515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05155">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05155">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05155">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05155">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05155">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05155">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05155">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05155">
                                            <p:txEl>
                                              <p:pRg st="9" end="9"/>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05155">
                                            <p:txEl>
                                              <p:pRg st="10" end="10"/>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05155">
                                            <p:txEl>
                                              <p:pRg st="11" end="11"/>
                                            </p:txEl>
                                          </p:spTgt>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05155">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5155"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endParaRPr lang="en-US" altLang="en-US" smtClean="0">
              <a:effectLst/>
            </a:endParaRPr>
          </a:p>
        </p:txBody>
      </p:sp>
      <p:sp>
        <p:nvSpPr>
          <p:cNvPr id="40963" name="Rectangle 3"/>
          <p:cNvSpPr>
            <a:spLocks noGrp="1" noChangeArrowheads="1"/>
          </p:cNvSpPr>
          <p:nvPr>
            <p:ph type="body" idx="4294967295"/>
          </p:nvPr>
        </p:nvSpPr>
        <p:spPr>
          <a:xfrm>
            <a:off x="323850" y="1557338"/>
            <a:ext cx="8229600" cy="4603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sz="2400" smtClean="0">
                <a:effectLst/>
              </a:rPr>
              <a:t>Jurors’ story models elicited via think-aloud protocols</a:t>
            </a:r>
            <a:endParaRPr lang="en-US" altLang="en-US" sz="2400" smtClean="0">
              <a:effectLst/>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idx="4294967295"/>
          </p:nvPr>
        </p:nvSpPr>
        <p:spPr>
          <a:xfrm>
            <a:off x="5651500" y="549275"/>
            <a:ext cx="3106738" cy="4159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r>
              <a:rPr lang="en-GB" altLang="en-US" sz="2400" b="1" smtClean="0">
                <a:effectLst/>
              </a:rPr>
              <a:t>Example Story model</a:t>
            </a:r>
            <a:endParaRPr lang="en-GB" altLang="en-US" sz="4000" smtClean="0">
              <a:effectLst/>
            </a:endParaRPr>
          </a:p>
        </p:txBody>
      </p:sp>
      <p:sp>
        <p:nvSpPr>
          <p:cNvPr id="295941" name="Text Box 5"/>
          <p:cNvSpPr txBox="1">
            <a:spLocks noChangeArrowheads="1"/>
          </p:cNvSpPr>
          <p:nvPr/>
        </p:nvSpPr>
        <p:spPr bwMode="auto">
          <a:xfrm>
            <a:off x="5688013" y="3860800"/>
            <a:ext cx="3205162" cy="176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itchFamily="-106" charset="0"/>
                <a:ea typeface="ＭＳ Ｐゴシック" pitchFamily="-106" charset="-128"/>
              </a:defRPr>
            </a:lvl1pPr>
            <a:lvl2pPr marL="742950" indent="-285750" eaLnBrk="0" hangingPunct="0">
              <a:defRPr>
                <a:solidFill>
                  <a:schemeClr val="tx1"/>
                </a:solidFill>
                <a:latin typeface="Tahoma" pitchFamily="-106" charset="0"/>
                <a:ea typeface="ＭＳ Ｐゴシック" pitchFamily="-106" charset="-128"/>
              </a:defRPr>
            </a:lvl2pPr>
            <a:lvl3pPr marL="1143000" indent="-228600" eaLnBrk="0" hangingPunct="0">
              <a:defRPr>
                <a:solidFill>
                  <a:schemeClr val="tx1"/>
                </a:solidFill>
                <a:latin typeface="Tahoma" pitchFamily="-106" charset="0"/>
                <a:ea typeface="ＭＳ Ｐゴシック" pitchFamily="-106" charset="-128"/>
              </a:defRPr>
            </a:lvl3pPr>
            <a:lvl4pPr marL="1600200" indent="-228600" eaLnBrk="0" hangingPunct="0">
              <a:defRPr>
                <a:solidFill>
                  <a:schemeClr val="tx1"/>
                </a:solidFill>
                <a:latin typeface="Tahoma" pitchFamily="-106" charset="0"/>
                <a:ea typeface="ＭＳ Ｐゴシック" pitchFamily="-106" charset="-128"/>
              </a:defRPr>
            </a:lvl4pPr>
            <a:lvl5pPr marL="2057400" indent="-228600" eaLnBrk="0" hangingPunct="0">
              <a:defRPr>
                <a:solidFill>
                  <a:schemeClr val="tx1"/>
                </a:solidFill>
                <a:latin typeface="Tahoma" pitchFamily="-106" charset="0"/>
                <a:ea typeface="ＭＳ Ｐゴシック" pitchFamily="-106" charset="-128"/>
              </a:defRPr>
            </a:lvl5pPr>
            <a:lvl6pPr marL="25146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6pPr>
            <a:lvl7pPr marL="29718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7pPr>
            <a:lvl8pPr marL="34290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8pPr>
            <a:lvl9pPr marL="38862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9pPr>
          </a:lstStyle>
          <a:p>
            <a:pPr algn="l" eaLnBrk="1" hangingPunct="1">
              <a:spcBef>
                <a:spcPct val="50000"/>
              </a:spcBef>
            </a:pPr>
            <a:r>
              <a:rPr lang="en-GB" altLang="en-US" sz="2000">
                <a:latin typeface="Arial" charset="0"/>
              </a:rPr>
              <a:t>NB This story model promotes first-degree murder verdict</a:t>
            </a:r>
          </a:p>
          <a:p>
            <a:pPr algn="l" eaLnBrk="1" hangingPunct="1">
              <a:spcBef>
                <a:spcPct val="50000"/>
              </a:spcBef>
            </a:pPr>
            <a:r>
              <a:rPr lang="en-GB" altLang="en-US" sz="2000">
                <a:latin typeface="Arial" charset="0"/>
              </a:rPr>
              <a:t>Others promote not guilty (eg self-defence)</a:t>
            </a:r>
          </a:p>
        </p:txBody>
      </p:sp>
      <p:sp>
        <p:nvSpPr>
          <p:cNvPr id="295942" name="Text Box 6"/>
          <p:cNvSpPr txBox="1">
            <a:spLocks noChangeArrowheads="1"/>
          </p:cNvSpPr>
          <p:nvPr/>
        </p:nvSpPr>
        <p:spPr bwMode="auto">
          <a:xfrm>
            <a:off x="468313" y="188913"/>
            <a:ext cx="2665412" cy="1643062"/>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itchFamily="-106" charset="0"/>
                <a:ea typeface="ＭＳ Ｐゴシック" pitchFamily="-106" charset="-128"/>
              </a:defRPr>
            </a:lvl1pPr>
            <a:lvl2pPr marL="742950" indent="-285750" eaLnBrk="0" hangingPunct="0">
              <a:defRPr>
                <a:solidFill>
                  <a:schemeClr val="tx1"/>
                </a:solidFill>
                <a:latin typeface="Tahoma" pitchFamily="-106" charset="0"/>
                <a:ea typeface="ＭＳ Ｐゴシック" pitchFamily="-106" charset="-128"/>
              </a:defRPr>
            </a:lvl2pPr>
            <a:lvl3pPr marL="1143000" indent="-228600" eaLnBrk="0" hangingPunct="0">
              <a:defRPr>
                <a:solidFill>
                  <a:schemeClr val="tx1"/>
                </a:solidFill>
                <a:latin typeface="Tahoma" pitchFamily="-106" charset="0"/>
                <a:ea typeface="ＭＳ Ｐゴシック" pitchFamily="-106" charset="-128"/>
              </a:defRPr>
            </a:lvl3pPr>
            <a:lvl4pPr marL="1600200" indent="-228600" eaLnBrk="0" hangingPunct="0">
              <a:defRPr>
                <a:solidFill>
                  <a:schemeClr val="tx1"/>
                </a:solidFill>
                <a:latin typeface="Tahoma" pitchFamily="-106" charset="0"/>
                <a:ea typeface="ＭＳ Ｐゴシック" pitchFamily="-106" charset="-128"/>
              </a:defRPr>
            </a:lvl4pPr>
            <a:lvl5pPr marL="2057400" indent="-228600" eaLnBrk="0" hangingPunct="0">
              <a:defRPr>
                <a:solidFill>
                  <a:schemeClr val="tx1"/>
                </a:solidFill>
                <a:latin typeface="Tahoma" pitchFamily="-106" charset="0"/>
                <a:ea typeface="ＭＳ Ｐゴシック" pitchFamily="-106" charset="-128"/>
              </a:defRPr>
            </a:lvl5pPr>
            <a:lvl6pPr marL="25146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6pPr>
            <a:lvl7pPr marL="29718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7pPr>
            <a:lvl8pPr marL="34290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8pPr>
            <a:lvl9pPr marL="38862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9pPr>
          </a:lstStyle>
          <a:p>
            <a:pPr algn="l" eaLnBrk="1" hangingPunct="1">
              <a:spcBef>
                <a:spcPct val="50000"/>
              </a:spcBef>
            </a:pPr>
            <a:r>
              <a:rPr lang="en-GB" altLang="en-US">
                <a:solidFill>
                  <a:schemeClr val="bg1"/>
                </a:solidFill>
                <a:latin typeface="Verdana" pitchFamily="-106" charset="0"/>
              </a:rPr>
              <a:t>Initiating events:</a:t>
            </a:r>
          </a:p>
          <a:p>
            <a:pPr algn="l" eaLnBrk="1" hangingPunct="1">
              <a:spcBef>
                <a:spcPct val="50000"/>
              </a:spcBef>
            </a:pPr>
            <a:r>
              <a:rPr lang="en-GB" altLang="en-US" sz="1400">
                <a:solidFill>
                  <a:schemeClr val="bg1"/>
                </a:solidFill>
                <a:latin typeface="Verdana" pitchFamily="-106" charset="0"/>
              </a:rPr>
              <a:t>J&amp;C argued in bar</a:t>
            </a:r>
          </a:p>
          <a:p>
            <a:pPr algn="l" eaLnBrk="1" hangingPunct="1">
              <a:spcBef>
                <a:spcPct val="50000"/>
              </a:spcBef>
            </a:pPr>
            <a:r>
              <a:rPr lang="en-GB" altLang="en-US" sz="1400">
                <a:solidFill>
                  <a:schemeClr val="bg1"/>
                </a:solidFill>
                <a:latin typeface="Verdana" pitchFamily="-106" charset="0"/>
              </a:rPr>
              <a:t>C threatened J</a:t>
            </a:r>
          </a:p>
          <a:p>
            <a:pPr algn="l" eaLnBrk="1" hangingPunct="1">
              <a:spcBef>
                <a:spcPct val="50000"/>
              </a:spcBef>
            </a:pPr>
            <a:r>
              <a:rPr lang="en-GB" altLang="en-US" sz="1400">
                <a:solidFill>
                  <a:schemeClr val="bg1"/>
                </a:solidFill>
                <a:latin typeface="Verdana" pitchFamily="-106" charset="0"/>
              </a:rPr>
              <a:t>J has no weapon</a:t>
            </a:r>
          </a:p>
          <a:p>
            <a:pPr algn="l" eaLnBrk="1" hangingPunct="1">
              <a:spcBef>
                <a:spcPct val="50000"/>
              </a:spcBef>
            </a:pPr>
            <a:r>
              <a:rPr lang="en-GB" altLang="en-US" sz="1400">
                <a:solidFill>
                  <a:schemeClr val="bg1"/>
                </a:solidFill>
                <a:latin typeface="Verdana" pitchFamily="-106" charset="0"/>
              </a:rPr>
              <a:t>J leaves</a:t>
            </a:r>
            <a:endParaRPr lang="en-US" altLang="en-US" sz="1400">
              <a:solidFill>
                <a:schemeClr val="bg1"/>
              </a:solidFill>
              <a:latin typeface="Verdana" pitchFamily="-106" charset="0"/>
            </a:endParaRPr>
          </a:p>
        </p:txBody>
      </p:sp>
      <p:sp>
        <p:nvSpPr>
          <p:cNvPr id="41989" name="Rectangle 12"/>
          <p:cNvSpPr>
            <a:spLocks noChangeArrowheads="1"/>
          </p:cNvSpPr>
          <p:nvPr/>
        </p:nvSpPr>
        <p:spPr bwMode="auto">
          <a:xfrm>
            <a:off x="3132138" y="1268413"/>
            <a:ext cx="5688012" cy="2889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Tahoma" pitchFamily="-106" charset="0"/>
                <a:ea typeface="ＭＳ Ｐゴシック" pitchFamily="-106" charset="-128"/>
              </a:defRPr>
            </a:lvl1pPr>
            <a:lvl2pPr marL="742950" indent="-285750" eaLnBrk="0" hangingPunct="0">
              <a:defRPr>
                <a:solidFill>
                  <a:schemeClr val="tx1"/>
                </a:solidFill>
                <a:latin typeface="Tahoma" pitchFamily="-106" charset="0"/>
                <a:ea typeface="ＭＳ Ｐゴシック" pitchFamily="-106" charset="-128"/>
              </a:defRPr>
            </a:lvl2pPr>
            <a:lvl3pPr marL="1143000" indent="-228600" eaLnBrk="0" hangingPunct="0">
              <a:defRPr>
                <a:solidFill>
                  <a:schemeClr val="tx1"/>
                </a:solidFill>
                <a:latin typeface="Tahoma" pitchFamily="-106" charset="0"/>
                <a:ea typeface="ＭＳ Ｐゴシック" pitchFamily="-106" charset="-128"/>
              </a:defRPr>
            </a:lvl3pPr>
            <a:lvl4pPr marL="1600200" indent="-228600" eaLnBrk="0" hangingPunct="0">
              <a:defRPr>
                <a:solidFill>
                  <a:schemeClr val="tx1"/>
                </a:solidFill>
                <a:latin typeface="Tahoma" pitchFamily="-106" charset="0"/>
                <a:ea typeface="ＭＳ Ｐゴシック" pitchFamily="-106" charset="-128"/>
              </a:defRPr>
            </a:lvl4pPr>
            <a:lvl5pPr marL="2057400" indent="-228600" eaLnBrk="0" hangingPunct="0">
              <a:defRPr>
                <a:solidFill>
                  <a:schemeClr val="tx1"/>
                </a:solidFill>
                <a:latin typeface="Tahoma" pitchFamily="-106" charset="0"/>
                <a:ea typeface="ＭＳ Ｐゴシック" pitchFamily="-106" charset="-128"/>
              </a:defRPr>
            </a:lvl5pPr>
            <a:lvl6pPr marL="25146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6pPr>
            <a:lvl7pPr marL="29718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7pPr>
            <a:lvl8pPr marL="34290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8pPr>
            <a:lvl9pPr marL="38862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9pPr>
          </a:lstStyle>
          <a:p>
            <a:pPr algn="l" eaLnBrk="1" hangingPunct="1"/>
            <a:endParaRPr lang="en-US" altLang="en-US">
              <a:latin typeface="Verdana" pitchFamily="-106" charset="0"/>
            </a:endParaRPr>
          </a:p>
        </p:txBody>
      </p:sp>
      <p:grpSp>
        <p:nvGrpSpPr>
          <p:cNvPr id="2" name="Group 17"/>
          <p:cNvGrpSpPr>
            <a:grpSpLocks/>
          </p:cNvGrpSpPr>
          <p:nvPr/>
        </p:nvGrpSpPr>
        <p:grpSpPr bwMode="auto">
          <a:xfrm>
            <a:off x="3276600" y="1125538"/>
            <a:ext cx="3529013" cy="1189037"/>
            <a:chOff x="2064" y="709"/>
            <a:chExt cx="2223" cy="749"/>
          </a:xfrm>
        </p:grpSpPr>
        <p:sp>
          <p:nvSpPr>
            <p:cNvPr id="42000" name="Text Box 7"/>
            <p:cNvSpPr txBox="1">
              <a:spLocks noChangeArrowheads="1"/>
            </p:cNvSpPr>
            <p:nvPr/>
          </p:nvSpPr>
          <p:spPr bwMode="auto">
            <a:xfrm>
              <a:off x="2608" y="1026"/>
              <a:ext cx="1679" cy="432"/>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itchFamily="-106" charset="0"/>
                  <a:ea typeface="ＭＳ Ｐゴシック" pitchFamily="-106" charset="-128"/>
                </a:defRPr>
              </a:lvl1pPr>
              <a:lvl2pPr marL="742950" indent="-285750" eaLnBrk="0" hangingPunct="0">
                <a:defRPr>
                  <a:solidFill>
                    <a:schemeClr val="tx1"/>
                  </a:solidFill>
                  <a:latin typeface="Tahoma" pitchFamily="-106" charset="0"/>
                  <a:ea typeface="ＭＳ Ｐゴシック" pitchFamily="-106" charset="-128"/>
                </a:defRPr>
              </a:lvl2pPr>
              <a:lvl3pPr marL="1143000" indent="-228600" eaLnBrk="0" hangingPunct="0">
                <a:defRPr>
                  <a:solidFill>
                    <a:schemeClr val="tx1"/>
                  </a:solidFill>
                  <a:latin typeface="Tahoma" pitchFamily="-106" charset="0"/>
                  <a:ea typeface="ＭＳ Ｐゴシック" pitchFamily="-106" charset="-128"/>
                </a:defRPr>
              </a:lvl3pPr>
              <a:lvl4pPr marL="1600200" indent="-228600" eaLnBrk="0" hangingPunct="0">
                <a:defRPr>
                  <a:solidFill>
                    <a:schemeClr val="tx1"/>
                  </a:solidFill>
                  <a:latin typeface="Tahoma" pitchFamily="-106" charset="0"/>
                  <a:ea typeface="ＭＳ Ｐゴシック" pitchFamily="-106" charset="-128"/>
                </a:defRPr>
              </a:lvl4pPr>
              <a:lvl5pPr marL="2057400" indent="-228600" eaLnBrk="0" hangingPunct="0">
                <a:defRPr>
                  <a:solidFill>
                    <a:schemeClr val="tx1"/>
                  </a:solidFill>
                  <a:latin typeface="Tahoma" pitchFamily="-106" charset="0"/>
                  <a:ea typeface="ＭＳ Ｐゴシック" pitchFamily="-106" charset="-128"/>
                </a:defRPr>
              </a:lvl5pPr>
              <a:lvl6pPr marL="25146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6pPr>
              <a:lvl7pPr marL="29718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7pPr>
              <a:lvl8pPr marL="34290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8pPr>
              <a:lvl9pPr marL="38862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9pPr>
            </a:lstStyle>
            <a:p>
              <a:pPr algn="l" eaLnBrk="1" hangingPunct="1">
                <a:spcBef>
                  <a:spcPct val="50000"/>
                </a:spcBef>
              </a:pPr>
              <a:r>
                <a:rPr lang="en-GB" altLang="en-US">
                  <a:solidFill>
                    <a:schemeClr val="bg1"/>
                  </a:solidFill>
                  <a:latin typeface="Verdana" pitchFamily="-106" charset="0"/>
                </a:rPr>
                <a:t>Psychological states:</a:t>
              </a:r>
            </a:p>
            <a:p>
              <a:pPr algn="l" eaLnBrk="1" hangingPunct="1">
                <a:spcBef>
                  <a:spcPct val="50000"/>
                </a:spcBef>
              </a:pPr>
              <a:r>
                <a:rPr lang="en-GB" altLang="en-US" sz="1400">
                  <a:solidFill>
                    <a:schemeClr val="bg1"/>
                  </a:solidFill>
                  <a:latin typeface="Verdana" pitchFamily="-106" charset="0"/>
                </a:rPr>
                <a:t>J very angry with C</a:t>
              </a:r>
              <a:endParaRPr lang="en-US" altLang="en-US" sz="1400">
                <a:solidFill>
                  <a:schemeClr val="bg1"/>
                </a:solidFill>
                <a:latin typeface="Verdana" pitchFamily="-106" charset="0"/>
              </a:endParaRPr>
            </a:p>
          </p:txBody>
        </p:sp>
        <p:sp>
          <p:nvSpPr>
            <p:cNvPr id="42001" name="Line 13"/>
            <p:cNvSpPr>
              <a:spLocks noChangeShapeType="1"/>
            </p:cNvSpPr>
            <p:nvPr/>
          </p:nvSpPr>
          <p:spPr bwMode="auto">
            <a:xfrm>
              <a:off x="2064" y="709"/>
              <a:ext cx="453" cy="317"/>
            </a:xfrm>
            <a:prstGeom prst="line">
              <a:avLst/>
            </a:prstGeom>
            <a:noFill/>
            <a:ln w="762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grpSp>
      <p:grpSp>
        <p:nvGrpSpPr>
          <p:cNvPr id="3" name="Group 18"/>
          <p:cNvGrpSpPr>
            <a:grpSpLocks/>
          </p:cNvGrpSpPr>
          <p:nvPr/>
        </p:nvGrpSpPr>
        <p:grpSpPr bwMode="auto">
          <a:xfrm>
            <a:off x="468313" y="2420938"/>
            <a:ext cx="3455987" cy="1076325"/>
            <a:chOff x="295" y="1525"/>
            <a:chExt cx="2177" cy="678"/>
          </a:xfrm>
        </p:grpSpPr>
        <p:sp>
          <p:nvSpPr>
            <p:cNvPr id="41998" name="Text Box 8"/>
            <p:cNvSpPr txBox="1">
              <a:spLocks noChangeArrowheads="1"/>
            </p:cNvSpPr>
            <p:nvPr/>
          </p:nvSpPr>
          <p:spPr bwMode="auto">
            <a:xfrm>
              <a:off x="295" y="1570"/>
              <a:ext cx="1679" cy="633"/>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itchFamily="-106" charset="0"/>
                  <a:ea typeface="ＭＳ Ｐゴシック" pitchFamily="-106" charset="-128"/>
                </a:defRPr>
              </a:lvl1pPr>
              <a:lvl2pPr marL="742950" indent="-285750" eaLnBrk="0" hangingPunct="0">
                <a:defRPr>
                  <a:solidFill>
                    <a:schemeClr val="tx1"/>
                  </a:solidFill>
                  <a:latin typeface="Tahoma" pitchFamily="-106" charset="0"/>
                  <a:ea typeface="ＭＳ Ｐゴシック" pitchFamily="-106" charset="-128"/>
                </a:defRPr>
              </a:lvl2pPr>
              <a:lvl3pPr marL="1143000" indent="-228600" eaLnBrk="0" hangingPunct="0">
                <a:defRPr>
                  <a:solidFill>
                    <a:schemeClr val="tx1"/>
                  </a:solidFill>
                  <a:latin typeface="Tahoma" pitchFamily="-106" charset="0"/>
                  <a:ea typeface="ＭＳ Ｐゴシック" pitchFamily="-106" charset="-128"/>
                </a:defRPr>
              </a:lvl3pPr>
              <a:lvl4pPr marL="1600200" indent="-228600" eaLnBrk="0" hangingPunct="0">
                <a:defRPr>
                  <a:solidFill>
                    <a:schemeClr val="tx1"/>
                  </a:solidFill>
                  <a:latin typeface="Tahoma" pitchFamily="-106" charset="0"/>
                  <a:ea typeface="ＭＳ Ｐゴシック" pitchFamily="-106" charset="-128"/>
                </a:defRPr>
              </a:lvl4pPr>
              <a:lvl5pPr marL="2057400" indent="-228600" eaLnBrk="0" hangingPunct="0">
                <a:defRPr>
                  <a:solidFill>
                    <a:schemeClr val="tx1"/>
                  </a:solidFill>
                  <a:latin typeface="Tahoma" pitchFamily="-106" charset="0"/>
                  <a:ea typeface="ＭＳ Ｐゴシック" pitchFamily="-106" charset="-128"/>
                </a:defRPr>
              </a:lvl5pPr>
              <a:lvl6pPr marL="25146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6pPr>
              <a:lvl7pPr marL="29718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7pPr>
              <a:lvl8pPr marL="34290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8pPr>
              <a:lvl9pPr marL="38862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9pPr>
            </a:lstStyle>
            <a:p>
              <a:pPr algn="l" eaLnBrk="1" hangingPunct="1">
                <a:spcBef>
                  <a:spcPct val="50000"/>
                </a:spcBef>
              </a:pPr>
              <a:r>
                <a:rPr lang="en-GB" altLang="en-US">
                  <a:solidFill>
                    <a:schemeClr val="bg1"/>
                  </a:solidFill>
                  <a:latin typeface="Verdana" pitchFamily="-106" charset="0"/>
                </a:rPr>
                <a:t>Goals:</a:t>
              </a:r>
            </a:p>
            <a:p>
              <a:pPr algn="l" eaLnBrk="1" hangingPunct="1">
                <a:spcBef>
                  <a:spcPct val="50000"/>
                </a:spcBef>
              </a:pPr>
              <a:r>
                <a:rPr lang="en-GB" altLang="en-US" sz="1400">
                  <a:solidFill>
                    <a:schemeClr val="bg1"/>
                  </a:solidFill>
                  <a:latin typeface="Verdana" pitchFamily="-106" charset="0"/>
                </a:rPr>
                <a:t>J intends to confront C</a:t>
              </a:r>
            </a:p>
            <a:p>
              <a:pPr algn="l" eaLnBrk="1" hangingPunct="1">
                <a:spcBef>
                  <a:spcPct val="50000"/>
                </a:spcBef>
              </a:pPr>
              <a:r>
                <a:rPr lang="en-GB" altLang="en-US" sz="1400">
                  <a:solidFill>
                    <a:schemeClr val="bg1"/>
                  </a:solidFill>
                  <a:latin typeface="Verdana" pitchFamily="-106" charset="0"/>
                </a:rPr>
                <a:t>J intends to kill C</a:t>
              </a:r>
              <a:endParaRPr lang="en-US" altLang="en-US" sz="1400">
                <a:solidFill>
                  <a:schemeClr val="bg1"/>
                </a:solidFill>
                <a:latin typeface="Verdana" pitchFamily="-106" charset="0"/>
              </a:endParaRPr>
            </a:p>
          </p:txBody>
        </p:sp>
        <p:sp>
          <p:nvSpPr>
            <p:cNvPr id="41999" name="Line 14"/>
            <p:cNvSpPr>
              <a:spLocks noChangeShapeType="1"/>
            </p:cNvSpPr>
            <p:nvPr/>
          </p:nvSpPr>
          <p:spPr bwMode="auto">
            <a:xfrm flipH="1">
              <a:off x="2064" y="1525"/>
              <a:ext cx="408" cy="136"/>
            </a:xfrm>
            <a:prstGeom prst="line">
              <a:avLst/>
            </a:prstGeom>
            <a:noFill/>
            <a:ln w="762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grpSp>
      <p:grpSp>
        <p:nvGrpSpPr>
          <p:cNvPr id="4" name="Group 19"/>
          <p:cNvGrpSpPr>
            <a:grpSpLocks/>
          </p:cNvGrpSpPr>
          <p:nvPr/>
        </p:nvGrpSpPr>
        <p:grpSpPr bwMode="auto">
          <a:xfrm>
            <a:off x="2124075" y="3500438"/>
            <a:ext cx="3097213" cy="2160587"/>
            <a:chOff x="1338" y="2205"/>
            <a:chExt cx="1951" cy="1361"/>
          </a:xfrm>
        </p:grpSpPr>
        <p:sp>
          <p:nvSpPr>
            <p:cNvPr id="41996" name="Text Box 9"/>
            <p:cNvSpPr txBox="1">
              <a:spLocks noChangeArrowheads="1"/>
            </p:cNvSpPr>
            <p:nvPr/>
          </p:nvSpPr>
          <p:spPr bwMode="auto">
            <a:xfrm>
              <a:off x="1610" y="2531"/>
              <a:ext cx="1679" cy="1035"/>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itchFamily="-106" charset="0"/>
                  <a:ea typeface="ＭＳ Ｐゴシック" pitchFamily="-106" charset="-128"/>
                </a:defRPr>
              </a:lvl1pPr>
              <a:lvl2pPr marL="742950" indent="-285750" eaLnBrk="0" hangingPunct="0">
                <a:defRPr>
                  <a:solidFill>
                    <a:schemeClr val="tx1"/>
                  </a:solidFill>
                  <a:latin typeface="Tahoma" pitchFamily="-106" charset="0"/>
                  <a:ea typeface="ＭＳ Ｐゴシック" pitchFamily="-106" charset="-128"/>
                </a:defRPr>
              </a:lvl2pPr>
              <a:lvl3pPr marL="1143000" indent="-228600" eaLnBrk="0" hangingPunct="0">
                <a:defRPr>
                  <a:solidFill>
                    <a:schemeClr val="tx1"/>
                  </a:solidFill>
                  <a:latin typeface="Tahoma" pitchFamily="-106" charset="0"/>
                  <a:ea typeface="ＭＳ Ｐゴシック" pitchFamily="-106" charset="-128"/>
                </a:defRPr>
              </a:lvl3pPr>
              <a:lvl4pPr marL="1600200" indent="-228600" eaLnBrk="0" hangingPunct="0">
                <a:defRPr>
                  <a:solidFill>
                    <a:schemeClr val="tx1"/>
                  </a:solidFill>
                  <a:latin typeface="Tahoma" pitchFamily="-106" charset="0"/>
                  <a:ea typeface="ＭＳ Ｐゴシック" pitchFamily="-106" charset="-128"/>
                </a:defRPr>
              </a:lvl4pPr>
              <a:lvl5pPr marL="2057400" indent="-228600" eaLnBrk="0" hangingPunct="0">
                <a:defRPr>
                  <a:solidFill>
                    <a:schemeClr val="tx1"/>
                  </a:solidFill>
                  <a:latin typeface="Tahoma" pitchFamily="-106" charset="0"/>
                  <a:ea typeface="ＭＳ Ｐゴシック" pitchFamily="-106" charset="-128"/>
                </a:defRPr>
              </a:lvl5pPr>
              <a:lvl6pPr marL="25146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6pPr>
              <a:lvl7pPr marL="29718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7pPr>
              <a:lvl8pPr marL="34290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8pPr>
              <a:lvl9pPr marL="38862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9pPr>
            </a:lstStyle>
            <a:p>
              <a:pPr algn="l" eaLnBrk="1" hangingPunct="1">
                <a:spcBef>
                  <a:spcPct val="50000"/>
                </a:spcBef>
              </a:pPr>
              <a:r>
                <a:rPr lang="en-GB" altLang="en-US">
                  <a:solidFill>
                    <a:schemeClr val="bg1"/>
                  </a:solidFill>
                  <a:latin typeface="Verdana" pitchFamily="-106" charset="0"/>
                </a:rPr>
                <a:t>Actions:</a:t>
              </a:r>
            </a:p>
            <a:p>
              <a:pPr algn="l" eaLnBrk="1" hangingPunct="1">
                <a:spcBef>
                  <a:spcPct val="50000"/>
                </a:spcBef>
              </a:pPr>
              <a:r>
                <a:rPr lang="en-GB" altLang="en-US" sz="1400">
                  <a:solidFill>
                    <a:schemeClr val="bg1"/>
                  </a:solidFill>
                  <a:latin typeface="Verdana" pitchFamily="-106" charset="0"/>
                </a:rPr>
                <a:t>J goes home and gets knife</a:t>
              </a:r>
            </a:p>
            <a:p>
              <a:pPr algn="l" eaLnBrk="1" hangingPunct="1">
                <a:spcBef>
                  <a:spcPct val="50000"/>
                </a:spcBef>
              </a:pPr>
              <a:r>
                <a:rPr lang="en-GB" altLang="en-US" sz="1400">
                  <a:solidFill>
                    <a:schemeClr val="bg1"/>
                  </a:solidFill>
                  <a:latin typeface="Verdana" pitchFamily="-106" charset="0"/>
                </a:rPr>
                <a:t>J returns to bar</a:t>
              </a:r>
            </a:p>
            <a:p>
              <a:pPr algn="l" eaLnBrk="1" hangingPunct="1">
                <a:spcBef>
                  <a:spcPct val="50000"/>
                </a:spcBef>
              </a:pPr>
              <a:r>
                <a:rPr lang="en-GB" altLang="en-US" sz="1400">
                  <a:solidFill>
                    <a:schemeClr val="bg1"/>
                  </a:solidFill>
                  <a:latin typeface="Verdana" pitchFamily="-106" charset="0"/>
                </a:rPr>
                <a:t>C hits J</a:t>
              </a:r>
            </a:p>
            <a:p>
              <a:pPr algn="l" eaLnBrk="1" hangingPunct="1">
                <a:spcBef>
                  <a:spcPct val="50000"/>
                </a:spcBef>
              </a:pPr>
              <a:r>
                <a:rPr lang="en-GB" altLang="en-US" sz="1400">
                  <a:solidFill>
                    <a:schemeClr val="bg1"/>
                  </a:solidFill>
                  <a:latin typeface="Verdana" pitchFamily="-106" charset="0"/>
                </a:rPr>
                <a:t>J stabs C</a:t>
              </a:r>
              <a:endParaRPr lang="en-US" altLang="en-US" sz="1400">
                <a:solidFill>
                  <a:schemeClr val="bg1"/>
                </a:solidFill>
                <a:latin typeface="Verdana" pitchFamily="-106" charset="0"/>
              </a:endParaRPr>
            </a:p>
          </p:txBody>
        </p:sp>
        <p:sp>
          <p:nvSpPr>
            <p:cNvPr id="41997" name="Line 15"/>
            <p:cNvSpPr>
              <a:spLocks noChangeShapeType="1"/>
            </p:cNvSpPr>
            <p:nvPr/>
          </p:nvSpPr>
          <p:spPr bwMode="auto">
            <a:xfrm>
              <a:off x="1338" y="2205"/>
              <a:ext cx="453" cy="317"/>
            </a:xfrm>
            <a:prstGeom prst="line">
              <a:avLst/>
            </a:prstGeom>
            <a:noFill/>
            <a:ln w="762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grpSp>
      <p:grpSp>
        <p:nvGrpSpPr>
          <p:cNvPr id="5" name="Group 20"/>
          <p:cNvGrpSpPr>
            <a:grpSpLocks/>
          </p:cNvGrpSpPr>
          <p:nvPr/>
        </p:nvGrpSpPr>
        <p:grpSpPr bwMode="auto">
          <a:xfrm>
            <a:off x="2482850" y="5661025"/>
            <a:ext cx="2665413" cy="1152525"/>
            <a:chOff x="1564" y="3566"/>
            <a:chExt cx="1679" cy="726"/>
          </a:xfrm>
        </p:grpSpPr>
        <p:sp>
          <p:nvSpPr>
            <p:cNvPr id="41994" name="Text Box 10"/>
            <p:cNvSpPr txBox="1">
              <a:spLocks noChangeArrowheads="1"/>
            </p:cNvSpPr>
            <p:nvPr/>
          </p:nvSpPr>
          <p:spPr bwMode="auto">
            <a:xfrm>
              <a:off x="1564" y="3860"/>
              <a:ext cx="1679" cy="432"/>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itchFamily="-106" charset="0"/>
                  <a:ea typeface="ＭＳ Ｐゴシック" pitchFamily="-106" charset="-128"/>
                </a:defRPr>
              </a:lvl1pPr>
              <a:lvl2pPr marL="742950" indent="-285750" eaLnBrk="0" hangingPunct="0">
                <a:defRPr>
                  <a:solidFill>
                    <a:schemeClr val="tx1"/>
                  </a:solidFill>
                  <a:latin typeface="Tahoma" pitchFamily="-106" charset="0"/>
                  <a:ea typeface="ＭＳ Ｐゴシック" pitchFamily="-106" charset="-128"/>
                </a:defRPr>
              </a:lvl2pPr>
              <a:lvl3pPr marL="1143000" indent="-228600" eaLnBrk="0" hangingPunct="0">
                <a:defRPr>
                  <a:solidFill>
                    <a:schemeClr val="tx1"/>
                  </a:solidFill>
                  <a:latin typeface="Tahoma" pitchFamily="-106" charset="0"/>
                  <a:ea typeface="ＭＳ Ｐゴシック" pitchFamily="-106" charset="-128"/>
                </a:defRPr>
              </a:lvl3pPr>
              <a:lvl4pPr marL="1600200" indent="-228600" eaLnBrk="0" hangingPunct="0">
                <a:defRPr>
                  <a:solidFill>
                    <a:schemeClr val="tx1"/>
                  </a:solidFill>
                  <a:latin typeface="Tahoma" pitchFamily="-106" charset="0"/>
                  <a:ea typeface="ＭＳ Ｐゴシック" pitchFamily="-106" charset="-128"/>
                </a:defRPr>
              </a:lvl4pPr>
              <a:lvl5pPr marL="2057400" indent="-228600" eaLnBrk="0" hangingPunct="0">
                <a:defRPr>
                  <a:solidFill>
                    <a:schemeClr val="tx1"/>
                  </a:solidFill>
                  <a:latin typeface="Tahoma" pitchFamily="-106" charset="0"/>
                  <a:ea typeface="ＭＳ Ｐゴシック" pitchFamily="-106" charset="-128"/>
                </a:defRPr>
              </a:lvl5pPr>
              <a:lvl6pPr marL="25146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6pPr>
              <a:lvl7pPr marL="29718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7pPr>
              <a:lvl8pPr marL="34290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8pPr>
              <a:lvl9pPr marL="38862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9pPr>
            </a:lstStyle>
            <a:p>
              <a:pPr algn="l" eaLnBrk="1" hangingPunct="1">
                <a:spcBef>
                  <a:spcPct val="50000"/>
                </a:spcBef>
              </a:pPr>
              <a:r>
                <a:rPr lang="en-GB" altLang="en-US">
                  <a:solidFill>
                    <a:schemeClr val="bg1"/>
                  </a:solidFill>
                  <a:latin typeface="Verdana" pitchFamily="-106" charset="0"/>
                </a:rPr>
                <a:t>Consequences:</a:t>
              </a:r>
            </a:p>
            <a:p>
              <a:pPr algn="l" eaLnBrk="1" hangingPunct="1">
                <a:spcBef>
                  <a:spcPct val="50000"/>
                </a:spcBef>
              </a:pPr>
              <a:r>
                <a:rPr lang="en-GB" altLang="en-US" sz="1400">
                  <a:solidFill>
                    <a:schemeClr val="bg1"/>
                  </a:solidFill>
                  <a:latin typeface="Verdana" pitchFamily="-106" charset="0"/>
                </a:rPr>
                <a:t>C wounded &amp; dies</a:t>
              </a:r>
              <a:endParaRPr lang="en-US" altLang="en-US" sz="1400">
                <a:solidFill>
                  <a:schemeClr val="bg1"/>
                </a:solidFill>
                <a:latin typeface="Verdana" pitchFamily="-106" charset="0"/>
              </a:endParaRPr>
            </a:p>
          </p:txBody>
        </p:sp>
        <p:sp>
          <p:nvSpPr>
            <p:cNvPr id="41995" name="Line 16"/>
            <p:cNvSpPr>
              <a:spLocks noChangeShapeType="1"/>
            </p:cNvSpPr>
            <p:nvPr/>
          </p:nvSpPr>
          <p:spPr bwMode="auto">
            <a:xfrm>
              <a:off x="2381" y="3566"/>
              <a:ext cx="0" cy="272"/>
            </a:xfrm>
            <a:prstGeom prst="line">
              <a:avLst/>
            </a:prstGeom>
            <a:noFill/>
            <a:ln w="762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9594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9594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5941" grpId="0"/>
      <p:bldP spid="29594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noFill/>
          <a:extLst>
            <a:ext uri="{909E8E84-426E-40DD-AFC4-6F175D3DCCD1}">
              <a14:hiddenFill xmlns:a14="http://schemas.microsoft.com/office/drawing/2010/main">
                <a:solidFill>
                  <a:srgbClr val="FFFFFF"/>
                </a:solidFill>
              </a14:hiddenFill>
            </a:ext>
          </a:extLst>
        </p:spPr>
        <p:txBody>
          <a:bodyPr/>
          <a:lstStyle/>
          <a:p>
            <a:r>
              <a:rPr lang="en-GB" altLang="en-US" smtClean="0">
                <a:effectLst/>
              </a:rPr>
              <a:t>Medical diagnosis problem</a:t>
            </a:r>
            <a:endParaRPr lang="en-US" altLang="en-US" smtClean="0">
              <a:effectLst/>
            </a:endParaRPr>
          </a:p>
        </p:txBody>
      </p:sp>
      <p:sp>
        <p:nvSpPr>
          <p:cNvPr id="8195"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Lst>
        </p:spPr>
        <p:txBody>
          <a:bodyPr/>
          <a:lstStyle/>
          <a:p>
            <a:r>
              <a:rPr lang="en-US" altLang="en-US" sz="2600" smtClean="0">
                <a:effectLst/>
              </a:rPr>
              <a:t>The probability of breast cancer is 1% for a woman at age forty who participates in routine screening.  If a woman has breast cancer, the probability is 80% that she will get a positive mammography.  If a woman does not have breast cancer, the probability is 9.6% that she will also get a positive mammography.  A woman in this age group had a positive mammography in a routine screening.  </a:t>
            </a:r>
          </a:p>
          <a:p>
            <a:endParaRPr lang="en-US" altLang="en-US" sz="2600" smtClean="0">
              <a:effectLst/>
            </a:endParaRPr>
          </a:p>
          <a:p>
            <a:r>
              <a:rPr lang="en-US" altLang="en-US" sz="2600" smtClean="0">
                <a:effectLst/>
              </a:rPr>
              <a:t>What is the probability that she actually has breast cancer? __ %</a:t>
            </a:r>
          </a:p>
          <a:p>
            <a:endParaRPr lang="en-US" altLang="en-US" sz="2800" smtClean="0">
              <a:effectLst/>
            </a:endParaRPr>
          </a:p>
        </p:txBody>
      </p:sp>
      <p:sp>
        <p:nvSpPr>
          <p:cNvPr id="106500" name="Text Box 4"/>
          <p:cNvSpPr txBox="1">
            <a:spLocks noChangeArrowheads="1"/>
          </p:cNvSpPr>
          <p:nvPr/>
        </p:nvSpPr>
        <p:spPr bwMode="auto">
          <a:xfrm>
            <a:off x="1981200" y="5799138"/>
            <a:ext cx="6858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itchFamily="-106" charset="0"/>
                <a:ea typeface="ＭＳ Ｐゴシック" pitchFamily="-106" charset="-128"/>
              </a:defRPr>
            </a:lvl1pPr>
            <a:lvl2pPr marL="742950" indent="-285750" eaLnBrk="0" hangingPunct="0">
              <a:defRPr>
                <a:solidFill>
                  <a:schemeClr val="tx1"/>
                </a:solidFill>
                <a:latin typeface="Tahoma" pitchFamily="-106" charset="0"/>
                <a:ea typeface="ＭＳ Ｐゴシック" pitchFamily="-106" charset="-128"/>
              </a:defRPr>
            </a:lvl2pPr>
            <a:lvl3pPr marL="1143000" indent="-228600" eaLnBrk="0" hangingPunct="0">
              <a:defRPr>
                <a:solidFill>
                  <a:schemeClr val="tx1"/>
                </a:solidFill>
                <a:latin typeface="Tahoma" pitchFamily="-106" charset="0"/>
                <a:ea typeface="ＭＳ Ｐゴシック" pitchFamily="-106" charset="-128"/>
              </a:defRPr>
            </a:lvl3pPr>
            <a:lvl4pPr marL="1600200" indent="-228600" eaLnBrk="0" hangingPunct="0">
              <a:defRPr>
                <a:solidFill>
                  <a:schemeClr val="tx1"/>
                </a:solidFill>
                <a:latin typeface="Tahoma" pitchFamily="-106" charset="0"/>
                <a:ea typeface="ＭＳ Ｐゴシック" pitchFamily="-106" charset="-128"/>
              </a:defRPr>
            </a:lvl4pPr>
            <a:lvl5pPr marL="2057400" indent="-228600" eaLnBrk="0" hangingPunct="0">
              <a:defRPr>
                <a:solidFill>
                  <a:schemeClr val="tx1"/>
                </a:solidFill>
                <a:latin typeface="Tahoma" pitchFamily="-106" charset="0"/>
                <a:ea typeface="ＭＳ Ｐゴシック" pitchFamily="-106" charset="-128"/>
              </a:defRPr>
            </a:lvl5pPr>
            <a:lvl6pPr marL="25146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6pPr>
            <a:lvl7pPr marL="29718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7pPr>
            <a:lvl8pPr marL="34290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8pPr>
            <a:lvl9pPr marL="38862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9pPr>
          </a:lstStyle>
          <a:p>
            <a:pPr algn="l" eaLnBrk="1" hangingPunct="1">
              <a:spcBef>
                <a:spcPct val="50000"/>
              </a:spcBef>
            </a:pPr>
            <a:r>
              <a:rPr lang="en-GB" altLang="en-US">
                <a:solidFill>
                  <a:srgbClr val="FF3300"/>
                </a:solidFill>
                <a:latin typeface="Arial" charset="0"/>
              </a:rPr>
              <a:t>7.8</a:t>
            </a:r>
            <a:endParaRPr lang="en-US" altLang="en-US">
              <a:solidFill>
                <a:srgbClr val="FF3300"/>
              </a:solidFill>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650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500"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r>
              <a:rPr lang="en-GB" altLang="en-US" b="1" smtClean="0">
                <a:effectLst/>
              </a:rPr>
              <a:t>Evaluating a story</a:t>
            </a:r>
            <a:endParaRPr lang="en-US" altLang="en-US" b="1" smtClean="0">
              <a:effectLst/>
            </a:endParaRPr>
          </a:p>
        </p:txBody>
      </p:sp>
      <p:sp>
        <p:nvSpPr>
          <p:cNvPr id="296963" name="Rectangle 3"/>
          <p:cNvSpPr>
            <a:spLocks noGrp="1" noChangeArrowheads="1"/>
          </p:cNvSpPr>
          <p:nvPr>
            <p:ph type="body"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smtClean="0">
                <a:effectLst/>
              </a:rPr>
              <a:t>Not probabilistic inferences</a:t>
            </a:r>
          </a:p>
          <a:p>
            <a:r>
              <a:rPr lang="en-GB" altLang="en-US" smtClean="0">
                <a:effectLst/>
              </a:rPr>
              <a:t>Acceptance (with confidence level)</a:t>
            </a:r>
          </a:p>
          <a:p>
            <a:pPr lvl="1"/>
            <a:r>
              <a:rPr lang="en-GB" altLang="en-US" smtClean="0">
                <a:effectLst/>
              </a:rPr>
              <a:t>Certainly true; uncertain; certainly false</a:t>
            </a:r>
          </a:p>
          <a:p>
            <a:r>
              <a:rPr lang="en-GB" altLang="en-US" smtClean="0">
                <a:effectLst/>
              </a:rPr>
              <a:t>Certainty principles</a:t>
            </a:r>
          </a:p>
          <a:p>
            <a:pPr lvl="1"/>
            <a:r>
              <a:rPr lang="en-GB" altLang="en-US" smtClean="0">
                <a:effectLst/>
              </a:rPr>
              <a:t>Coverage</a:t>
            </a:r>
          </a:p>
          <a:p>
            <a:pPr lvl="1"/>
            <a:r>
              <a:rPr lang="en-GB" altLang="en-US" smtClean="0">
                <a:effectLst/>
              </a:rPr>
              <a:t>Uniqueness</a:t>
            </a:r>
          </a:p>
          <a:p>
            <a:pPr lvl="1"/>
            <a:r>
              <a:rPr lang="en-GB" altLang="en-US" smtClean="0">
                <a:effectLst/>
              </a:rPr>
              <a:t>Coherence</a:t>
            </a:r>
          </a:p>
          <a:p>
            <a:pPr lvl="1"/>
            <a:endParaRPr lang="en-US" altLang="en-US" smtClean="0">
              <a:effectLs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9696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9696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96963">
                                            <p:txEl>
                                              <p:pRg st="2" end="2"/>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9696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9696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9696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9696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63"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r>
              <a:rPr lang="en-GB" altLang="en-US" b="1" smtClean="0">
                <a:effectLst/>
              </a:rPr>
              <a:t>Coherence</a:t>
            </a:r>
            <a:endParaRPr lang="en-US" altLang="en-US" b="1" smtClean="0">
              <a:effectLst/>
            </a:endParaRPr>
          </a:p>
        </p:txBody>
      </p:sp>
      <p:sp>
        <p:nvSpPr>
          <p:cNvPr id="297987" name="Rectangle 3"/>
          <p:cNvSpPr>
            <a:spLocks noGrp="1" noChangeArrowheads="1"/>
          </p:cNvSpPr>
          <p:nvPr>
            <p:ph type="body"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smtClean="0">
                <a:effectLst/>
              </a:rPr>
              <a:t>Consistency</a:t>
            </a:r>
          </a:p>
          <a:p>
            <a:pPr lvl="1"/>
            <a:r>
              <a:rPr lang="en-GB" altLang="en-US" smtClean="0">
                <a:effectLst/>
              </a:rPr>
              <a:t>No internal contradictions</a:t>
            </a:r>
          </a:p>
          <a:p>
            <a:r>
              <a:rPr lang="en-GB" altLang="en-US" smtClean="0">
                <a:effectLst/>
              </a:rPr>
              <a:t>Plausibility</a:t>
            </a:r>
          </a:p>
          <a:p>
            <a:pPr lvl="1"/>
            <a:r>
              <a:rPr lang="en-GB" altLang="en-US" smtClean="0">
                <a:effectLst/>
              </a:rPr>
              <a:t>fit with juror’s world knowledge etc.</a:t>
            </a:r>
          </a:p>
          <a:p>
            <a:r>
              <a:rPr lang="en-GB" altLang="en-US" smtClean="0">
                <a:effectLst/>
              </a:rPr>
              <a:t>Completeness</a:t>
            </a:r>
          </a:p>
          <a:p>
            <a:pPr lvl="1"/>
            <a:r>
              <a:rPr lang="en-GB" altLang="en-US" smtClean="0">
                <a:effectLst/>
              </a:rPr>
              <a:t>No missing parts</a:t>
            </a:r>
            <a:endParaRPr lang="en-US" altLang="en-US" smtClean="0">
              <a:effectLs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9798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97987">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97987">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97987">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97987">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9798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987"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r>
              <a:rPr lang="en-GB" altLang="en-US" b="1" smtClean="0">
                <a:effectLst/>
              </a:rPr>
              <a:t>Evidence for story model</a:t>
            </a:r>
            <a:endParaRPr lang="en-US" altLang="en-US" b="1" smtClean="0">
              <a:effectLst/>
            </a:endParaRPr>
          </a:p>
        </p:txBody>
      </p:sp>
      <p:sp>
        <p:nvSpPr>
          <p:cNvPr id="299011" name="Rectangle 3"/>
          <p:cNvSpPr>
            <a:spLocks noGrp="1" noChangeArrowheads="1"/>
          </p:cNvSpPr>
          <p:nvPr>
            <p:ph type="body"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sz="2800" smtClean="0">
                <a:effectLst/>
              </a:rPr>
              <a:t>Verbal protocols</a:t>
            </a:r>
          </a:p>
          <a:p>
            <a:pPr lvl="1"/>
            <a:r>
              <a:rPr lang="en-GB" altLang="en-US" sz="2500" smtClean="0">
                <a:effectLst/>
              </a:rPr>
              <a:t> 85% of events causally linked</a:t>
            </a:r>
          </a:p>
          <a:p>
            <a:r>
              <a:rPr lang="en-GB" altLang="en-US" sz="2800" smtClean="0">
                <a:effectLst/>
              </a:rPr>
              <a:t>Verdicts covaried with story models</a:t>
            </a:r>
          </a:p>
          <a:p>
            <a:r>
              <a:rPr lang="en-GB" altLang="en-US" sz="2800" smtClean="0">
                <a:effectLst/>
              </a:rPr>
              <a:t>Recognition memory tests</a:t>
            </a:r>
          </a:p>
          <a:p>
            <a:pPr lvl="1"/>
            <a:r>
              <a:rPr lang="en-GB" altLang="en-US" sz="2500" smtClean="0">
                <a:effectLst/>
              </a:rPr>
              <a:t>More likely to falsely remember items consistent with story model</a:t>
            </a:r>
          </a:p>
          <a:p>
            <a:pPr lvl="1"/>
            <a:r>
              <a:rPr lang="en-GB" altLang="en-US" sz="2500" smtClean="0">
                <a:effectLst/>
              </a:rPr>
              <a:t>E.g. If murder verdict story constructed, falsely remember ‘Johnson was looking for Cardwell’</a:t>
            </a:r>
          </a:p>
          <a:p>
            <a:pPr lvl="1"/>
            <a:endParaRPr lang="en-GB" altLang="en-US" sz="2500" smtClean="0">
              <a:effectLst/>
            </a:endParaRPr>
          </a:p>
          <a:p>
            <a:pPr lvl="1"/>
            <a:endParaRPr lang="en-GB" altLang="en-US" sz="2500" smtClean="0">
              <a:effectLs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9901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99011">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99011">
                                            <p:txEl>
                                              <p:pRg st="2" end="2"/>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99011">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99011">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9901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9011"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r>
              <a:rPr lang="en-GB" altLang="en-US" b="1" smtClean="0">
                <a:effectLst/>
              </a:rPr>
              <a:t>Story vs witness order</a:t>
            </a:r>
            <a:endParaRPr lang="en-US" altLang="en-US" b="1" smtClean="0">
              <a:effectLst/>
            </a:endParaRPr>
          </a:p>
        </p:txBody>
      </p:sp>
      <p:sp>
        <p:nvSpPr>
          <p:cNvPr id="300035" name="Rectangle 3"/>
          <p:cNvSpPr>
            <a:spLocks noGrp="1" noChangeArrowheads="1"/>
          </p:cNvSpPr>
          <p:nvPr>
            <p:ph type="body" sz="half" idx="4294967295"/>
          </p:nvPr>
        </p:nvSpPr>
        <p:spPr>
          <a:xfrm>
            <a:off x="250825" y="5129213"/>
            <a:ext cx="8713788" cy="8207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90000"/>
              </a:lnSpc>
            </a:pPr>
            <a:r>
              <a:rPr lang="en-GB" altLang="en-US" sz="2400" smtClean="0">
                <a:effectLst/>
              </a:rPr>
              <a:t>More likely to convict when prosecution evidence in story order</a:t>
            </a:r>
          </a:p>
          <a:p>
            <a:pPr>
              <a:lnSpc>
                <a:spcPct val="90000"/>
              </a:lnSpc>
            </a:pPr>
            <a:r>
              <a:rPr lang="en-GB" altLang="en-US" sz="2400" smtClean="0">
                <a:effectLst/>
              </a:rPr>
              <a:t>More likely to acquit when defence evidence in story order</a:t>
            </a:r>
            <a:endParaRPr lang="en-US" altLang="en-US" sz="2800" smtClean="0">
              <a:effectLst/>
            </a:endParaRPr>
          </a:p>
        </p:txBody>
      </p:sp>
      <p:graphicFrame>
        <p:nvGraphicFramePr>
          <p:cNvPr id="300064" name="Group 32"/>
          <p:cNvGraphicFramePr>
            <a:graphicFrameLocks noGrp="1"/>
          </p:cNvGraphicFramePr>
          <p:nvPr>
            <p:ph sz="half" idx="4294967295"/>
          </p:nvPr>
        </p:nvGraphicFramePr>
        <p:xfrm>
          <a:off x="827088" y="2486025"/>
          <a:ext cx="5257800" cy="2009775"/>
        </p:xfrm>
        <a:graphic>
          <a:graphicData uri="http://schemas.openxmlformats.org/drawingml/2006/table">
            <a:tbl>
              <a:tblPr/>
              <a:tblGrid>
                <a:gridCol w="1752600"/>
                <a:gridCol w="1752600"/>
                <a:gridCol w="1752600"/>
              </a:tblGrid>
              <a:tr h="300038">
                <a:tc>
                  <a:txBody>
                    <a:bodyPr/>
                    <a:lstStyle>
                      <a:lvl1pPr algn="l" eaLnBrk="0" hangingPunct="0">
                        <a:spcBef>
                          <a:spcPct val="20000"/>
                        </a:spcBef>
                        <a:buClr>
                          <a:schemeClr val="hlink"/>
                        </a:buClr>
                        <a:buSzPct val="80000"/>
                        <a:buFont typeface="Wingdings" pitchFamily="-106" charset="2"/>
                        <a:defRPr sz="2800">
                          <a:solidFill>
                            <a:schemeClr val="tx1"/>
                          </a:solidFill>
                          <a:latin typeface="Tahoma" pitchFamily="-106" charset="0"/>
                          <a:ea typeface="ＭＳ Ｐゴシック" pitchFamily="-106" charset="-128"/>
                        </a:defRPr>
                      </a:lvl1pPr>
                      <a:lvl2pPr marL="742950" indent="-285750" algn="l" eaLnBrk="0" hangingPunct="0">
                        <a:spcBef>
                          <a:spcPct val="20000"/>
                        </a:spcBef>
                        <a:buClr>
                          <a:schemeClr val="tx1"/>
                        </a:buClr>
                        <a:defRPr sz="2400">
                          <a:solidFill>
                            <a:schemeClr val="tx1"/>
                          </a:solidFill>
                          <a:latin typeface="Tahoma" pitchFamily="-106" charset="0"/>
                          <a:ea typeface="ＭＳ Ｐゴシック" pitchFamily="-106" charset="-128"/>
                        </a:defRPr>
                      </a:lvl2pPr>
                      <a:lvl3pPr marL="1143000" indent="-228600" algn="l" eaLnBrk="0" hangingPunct="0">
                        <a:spcBef>
                          <a:spcPct val="20000"/>
                        </a:spcBef>
                        <a:buClr>
                          <a:schemeClr val="hlink"/>
                        </a:buClr>
                        <a:buFont typeface="Wingdings" pitchFamily="-106" charset="2"/>
                        <a:defRPr sz="2000">
                          <a:solidFill>
                            <a:schemeClr val="tx1"/>
                          </a:solidFill>
                          <a:latin typeface="Tahoma" pitchFamily="-106" charset="0"/>
                          <a:ea typeface="ＭＳ Ｐゴシック" pitchFamily="-106" charset="-128"/>
                        </a:defRPr>
                      </a:lvl3pPr>
                      <a:lvl4pPr marL="1600200" indent="-228600" algn="l" eaLnBrk="0" hangingPunct="0">
                        <a:spcBef>
                          <a:spcPct val="20000"/>
                        </a:spcBef>
                        <a:defRPr>
                          <a:solidFill>
                            <a:schemeClr val="tx1"/>
                          </a:solidFill>
                          <a:latin typeface="Tahoma" pitchFamily="-106" charset="0"/>
                          <a:ea typeface="ＭＳ Ｐゴシック" pitchFamily="-106" charset="-128"/>
                        </a:defRPr>
                      </a:lvl4pPr>
                      <a:lvl5pPr marL="2057400" indent="-228600" algn="l" eaLnBrk="0" hangingPunct="0">
                        <a:spcBef>
                          <a:spcPct val="20000"/>
                        </a:spcBef>
                        <a:buClr>
                          <a:schemeClr val="hlink"/>
                        </a:buClr>
                        <a:buFont typeface="Wingdings" pitchFamily="-106" charset="2"/>
                        <a:defRPr>
                          <a:solidFill>
                            <a:schemeClr val="tx1"/>
                          </a:solidFill>
                          <a:latin typeface="Tahoma" pitchFamily="-106" charset="0"/>
                          <a:ea typeface="ＭＳ Ｐゴシック" pitchFamily="-106" charset="-128"/>
                        </a:defRPr>
                      </a:lvl5pPr>
                      <a:lvl6pPr marL="2514600" indent="-228600" eaLnBrk="0" fontAlgn="base" hangingPunct="0">
                        <a:spcBef>
                          <a:spcPct val="20000"/>
                        </a:spcBef>
                        <a:spcAft>
                          <a:spcPct val="0"/>
                        </a:spcAft>
                        <a:buClr>
                          <a:schemeClr val="hlink"/>
                        </a:buClr>
                        <a:buFont typeface="Wingdings" pitchFamily="-106" charset="2"/>
                        <a:defRPr>
                          <a:solidFill>
                            <a:schemeClr val="tx1"/>
                          </a:solidFill>
                          <a:latin typeface="Tahoma" pitchFamily="-106" charset="0"/>
                          <a:ea typeface="ＭＳ Ｐゴシック" pitchFamily="-106" charset="-128"/>
                        </a:defRPr>
                      </a:lvl6pPr>
                      <a:lvl7pPr marL="2971800" indent="-228600" eaLnBrk="0" fontAlgn="base" hangingPunct="0">
                        <a:spcBef>
                          <a:spcPct val="20000"/>
                        </a:spcBef>
                        <a:spcAft>
                          <a:spcPct val="0"/>
                        </a:spcAft>
                        <a:buClr>
                          <a:schemeClr val="hlink"/>
                        </a:buClr>
                        <a:buFont typeface="Wingdings" pitchFamily="-106" charset="2"/>
                        <a:defRPr>
                          <a:solidFill>
                            <a:schemeClr val="tx1"/>
                          </a:solidFill>
                          <a:latin typeface="Tahoma" pitchFamily="-106" charset="0"/>
                          <a:ea typeface="ＭＳ Ｐゴシック" pitchFamily="-106" charset="-128"/>
                        </a:defRPr>
                      </a:lvl7pPr>
                      <a:lvl8pPr marL="3429000" indent="-228600" eaLnBrk="0" fontAlgn="base" hangingPunct="0">
                        <a:spcBef>
                          <a:spcPct val="20000"/>
                        </a:spcBef>
                        <a:spcAft>
                          <a:spcPct val="0"/>
                        </a:spcAft>
                        <a:buClr>
                          <a:schemeClr val="hlink"/>
                        </a:buClr>
                        <a:buFont typeface="Wingdings" pitchFamily="-106" charset="2"/>
                        <a:defRPr>
                          <a:solidFill>
                            <a:schemeClr val="tx1"/>
                          </a:solidFill>
                          <a:latin typeface="Tahoma" pitchFamily="-106" charset="0"/>
                          <a:ea typeface="ＭＳ Ｐゴシック" pitchFamily="-106" charset="-128"/>
                        </a:defRPr>
                      </a:lvl8pPr>
                      <a:lvl9pPr marL="3886200" indent="-228600" eaLnBrk="0" fontAlgn="base" hangingPunct="0">
                        <a:spcBef>
                          <a:spcPct val="20000"/>
                        </a:spcBef>
                        <a:spcAft>
                          <a:spcPct val="0"/>
                        </a:spcAft>
                        <a:buClr>
                          <a:schemeClr val="hlink"/>
                        </a:buClr>
                        <a:buFont typeface="Wingdings" pitchFamily="-106" charset="2"/>
                        <a:defRPr>
                          <a:solidFill>
                            <a:schemeClr val="tx1"/>
                          </a:solidFill>
                          <a:latin typeface="Tahoma" pitchFamily="-106" charset="0"/>
                          <a:ea typeface="ＭＳ Ｐゴシック" pitchFamily="-106"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106" charset="2"/>
                        <a:buNone/>
                        <a:tabLst/>
                      </a:pPr>
                      <a:endParaRPr kumimoji="0" lang="en-GB" altLang="en-US" sz="2000" b="0" i="0" u="none" strike="noStrike" cap="none" normalizeH="0" baseline="0" smtClean="0">
                        <a:ln>
                          <a:noFill/>
                        </a:ln>
                        <a:solidFill>
                          <a:schemeClr val="tx1"/>
                        </a:solidFill>
                        <a:effectLst/>
                        <a:latin typeface="Tahoma" pitchFamily="-106" charset="0"/>
                        <a:ea typeface="ＭＳ Ｐゴシック" pitchFamily="-106"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lvl1pPr algn="l" eaLnBrk="0" hangingPunct="0">
                        <a:spcBef>
                          <a:spcPct val="20000"/>
                        </a:spcBef>
                        <a:buClr>
                          <a:schemeClr val="hlink"/>
                        </a:buClr>
                        <a:buSzPct val="80000"/>
                        <a:buFont typeface="Wingdings" pitchFamily="-106" charset="2"/>
                        <a:defRPr sz="2800">
                          <a:solidFill>
                            <a:schemeClr val="tx1"/>
                          </a:solidFill>
                          <a:latin typeface="Tahoma" pitchFamily="-106" charset="0"/>
                          <a:ea typeface="ＭＳ Ｐゴシック" pitchFamily="-106" charset="-128"/>
                        </a:defRPr>
                      </a:lvl1pPr>
                      <a:lvl2pPr marL="742950" indent="-285750" algn="l" eaLnBrk="0" hangingPunct="0">
                        <a:spcBef>
                          <a:spcPct val="20000"/>
                        </a:spcBef>
                        <a:buClr>
                          <a:schemeClr val="tx1"/>
                        </a:buClr>
                        <a:defRPr sz="2400">
                          <a:solidFill>
                            <a:schemeClr val="tx1"/>
                          </a:solidFill>
                          <a:latin typeface="Tahoma" pitchFamily="-106" charset="0"/>
                          <a:ea typeface="ＭＳ Ｐゴシック" pitchFamily="-106" charset="-128"/>
                        </a:defRPr>
                      </a:lvl2pPr>
                      <a:lvl3pPr marL="1143000" indent="-228600" algn="l" eaLnBrk="0" hangingPunct="0">
                        <a:spcBef>
                          <a:spcPct val="20000"/>
                        </a:spcBef>
                        <a:buClr>
                          <a:schemeClr val="hlink"/>
                        </a:buClr>
                        <a:buFont typeface="Wingdings" pitchFamily="-106" charset="2"/>
                        <a:defRPr sz="2000">
                          <a:solidFill>
                            <a:schemeClr val="tx1"/>
                          </a:solidFill>
                          <a:latin typeface="Tahoma" pitchFamily="-106" charset="0"/>
                          <a:ea typeface="ＭＳ Ｐゴシック" pitchFamily="-106" charset="-128"/>
                        </a:defRPr>
                      </a:lvl3pPr>
                      <a:lvl4pPr marL="1600200" indent="-228600" algn="l" eaLnBrk="0" hangingPunct="0">
                        <a:spcBef>
                          <a:spcPct val="20000"/>
                        </a:spcBef>
                        <a:defRPr>
                          <a:solidFill>
                            <a:schemeClr val="tx1"/>
                          </a:solidFill>
                          <a:latin typeface="Tahoma" pitchFamily="-106" charset="0"/>
                          <a:ea typeface="ＭＳ Ｐゴシック" pitchFamily="-106" charset="-128"/>
                        </a:defRPr>
                      </a:lvl4pPr>
                      <a:lvl5pPr marL="2057400" indent="-228600" algn="l" eaLnBrk="0" hangingPunct="0">
                        <a:spcBef>
                          <a:spcPct val="20000"/>
                        </a:spcBef>
                        <a:buClr>
                          <a:schemeClr val="hlink"/>
                        </a:buClr>
                        <a:buFont typeface="Wingdings" pitchFamily="-106" charset="2"/>
                        <a:defRPr>
                          <a:solidFill>
                            <a:schemeClr val="tx1"/>
                          </a:solidFill>
                          <a:latin typeface="Tahoma" pitchFamily="-106" charset="0"/>
                          <a:ea typeface="ＭＳ Ｐゴシック" pitchFamily="-106" charset="-128"/>
                        </a:defRPr>
                      </a:lvl5pPr>
                      <a:lvl6pPr marL="2514600" indent="-228600" eaLnBrk="0" fontAlgn="base" hangingPunct="0">
                        <a:spcBef>
                          <a:spcPct val="20000"/>
                        </a:spcBef>
                        <a:spcAft>
                          <a:spcPct val="0"/>
                        </a:spcAft>
                        <a:buClr>
                          <a:schemeClr val="hlink"/>
                        </a:buClr>
                        <a:buFont typeface="Wingdings" pitchFamily="-106" charset="2"/>
                        <a:defRPr>
                          <a:solidFill>
                            <a:schemeClr val="tx1"/>
                          </a:solidFill>
                          <a:latin typeface="Tahoma" pitchFamily="-106" charset="0"/>
                          <a:ea typeface="ＭＳ Ｐゴシック" pitchFamily="-106" charset="-128"/>
                        </a:defRPr>
                      </a:lvl6pPr>
                      <a:lvl7pPr marL="2971800" indent="-228600" eaLnBrk="0" fontAlgn="base" hangingPunct="0">
                        <a:spcBef>
                          <a:spcPct val="20000"/>
                        </a:spcBef>
                        <a:spcAft>
                          <a:spcPct val="0"/>
                        </a:spcAft>
                        <a:buClr>
                          <a:schemeClr val="hlink"/>
                        </a:buClr>
                        <a:buFont typeface="Wingdings" pitchFamily="-106" charset="2"/>
                        <a:defRPr>
                          <a:solidFill>
                            <a:schemeClr val="tx1"/>
                          </a:solidFill>
                          <a:latin typeface="Tahoma" pitchFamily="-106" charset="0"/>
                          <a:ea typeface="ＭＳ Ｐゴシック" pitchFamily="-106" charset="-128"/>
                        </a:defRPr>
                      </a:lvl7pPr>
                      <a:lvl8pPr marL="3429000" indent="-228600" eaLnBrk="0" fontAlgn="base" hangingPunct="0">
                        <a:spcBef>
                          <a:spcPct val="20000"/>
                        </a:spcBef>
                        <a:spcAft>
                          <a:spcPct val="0"/>
                        </a:spcAft>
                        <a:buClr>
                          <a:schemeClr val="hlink"/>
                        </a:buClr>
                        <a:buFont typeface="Wingdings" pitchFamily="-106" charset="2"/>
                        <a:defRPr>
                          <a:solidFill>
                            <a:schemeClr val="tx1"/>
                          </a:solidFill>
                          <a:latin typeface="Tahoma" pitchFamily="-106" charset="0"/>
                          <a:ea typeface="ＭＳ Ｐゴシック" pitchFamily="-106" charset="-128"/>
                        </a:defRPr>
                      </a:lvl8pPr>
                      <a:lvl9pPr marL="3886200" indent="-228600" eaLnBrk="0" fontAlgn="base" hangingPunct="0">
                        <a:spcBef>
                          <a:spcPct val="20000"/>
                        </a:spcBef>
                        <a:spcAft>
                          <a:spcPct val="0"/>
                        </a:spcAft>
                        <a:buClr>
                          <a:schemeClr val="hlink"/>
                        </a:buClr>
                        <a:buFont typeface="Wingdings" pitchFamily="-106" charset="2"/>
                        <a:defRPr>
                          <a:solidFill>
                            <a:schemeClr val="tx1"/>
                          </a:solidFill>
                          <a:latin typeface="Tahoma" pitchFamily="-106" charset="0"/>
                          <a:ea typeface="ＭＳ Ｐゴシック" pitchFamily="-106"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106" charset="2"/>
                        <a:buNone/>
                        <a:tabLst/>
                      </a:pPr>
                      <a:r>
                        <a:rPr kumimoji="0" lang="en-GB" altLang="en-US" sz="2000" b="0" i="0" u="none" strike="noStrike" cap="none" normalizeH="0" baseline="0" smtClean="0">
                          <a:ln>
                            <a:noFill/>
                          </a:ln>
                          <a:solidFill>
                            <a:schemeClr val="tx1"/>
                          </a:solidFill>
                          <a:effectLst/>
                          <a:latin typeface="Tahoma" pitchFamily="-106" charset="0"/>
                          <a:ea typeface="ＭＳ Ｐゴシック" pitchFamily="-106" charset="-128"/>
                        </a:rPr>
                        <a:t>Defence evidence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GB"/>
                    </a:p>
                  </a:txBody>
                  <a:tcPr/>
                </a:tc>
              </a:tr>
              <a:tr h="530225">
                <a:tc>
                  <a:txBody>
                    <a:bodyPr/>
                    <a:lstStyle>
                      <a:lvl1pPr algn="l" eaLnBrk="0" hangingPunct="0">
                        <a:spcBef>
                          <a:spcPct val="20000"/>
                        </a:spcBef>
                        <a:buClr>
                          <a:schemeClr val="hlink"/>
                        </a:buClr>
                        <a:buSzPct val="80000"/>
                        <a:buFont typeface="Wingdings" pitchFamily="-106" charset="2"/>
                        <a:defRPr sz="2800">
                          <a:solidFill>
                            <a:schemeClr val="tx1"/>
                          </a:solidFill>
                          <a:latin typeface="Tahoma" pitchFamily="-106" charset="0"/>
                          <a:ea typeface="ＭＳ Ｐゴシック" pitchFamily="-106" charset="-128"/>
                        </a:defRPr>
                      </a:lvl1pPr>
                      <a:lvl2pPr marL="742950" indent="-285750" algn="l" eaLnBrk="0" hangingPunct="0">
                        <a:spcBef>
                          <a:spcPct val="20000"/>
                        </a:spcBef>
                        <a:buClr>
                          <a:schemeClr val="tx1"/>
                        </a:buClr>
                        <a:defRPr sz="2400">
                          <a:solidFill>
                            <a:schemeClr val="tx1"/>
                          </a:solidFill>
                          <a:latin typeface="Tahoma" pitchFamily="-106" charset="0"/>
                          <a:ea typeface="ＭＳ Ｐゴシック" pitchFamily="-106" charset="-128"/>
                        </a:defRPr>
                      </a:lvl2pPr>
                      <a:lvl3pPr marL="1143000" indent="-228600" algn="l" eaLnBrk="0" hangingPunct="0">
                        <a:spcBef>
                          <a:spcPct val="20000"/>
                        </a:spcBef>
                        <a:buClr>
                          <a:schemeClr val="hlink"/>
                        </a:buClr>
                        <a:buFont typeface="Wingdings" pitchFamily="-106" charset="2"/>
                        <a:defRPr sz="2000">
                          <a:solidFill>
                            <a:schemeClr val="tx1"/>
                          </a:solidFill>
                          <a:latin typeface="Tahoma" pitchFamily="-106" charset="0"/>
                          <a:ea typeface="ＭＳ Ｐゴシック" pitchFamily="-106" charset="-128"/>
                        </a:defRPr>
                      </a:lvl3pPr>
                      <a:lvl4pPr marL="1600200" indent="-228600" algn="l" eaLnBrk="0" hangingPunct="0">
                        <a:spcBef>
                          <a:spcPct val="20000"/>
                        </a:spcBef>
                        <a:defRPr>
                          <a:solidFill>
                            <a:schemeClr val="tx1"/>
                          </a:solidFill>
                          <a:latin typeface="Tahoma" pitchFamily="-106" charset="0"/>
                          <a:ea typeface="ＭＳ Ｐゴシック" pitchFamily="-106" charset="-128"/>
                        </a:defRPr>
                      </a:lvl4pPr>
                      <a:lvl5pPr marL="2057400" indent="-228600" algn="l" eaLnBrk="0" hangingPunct="0">
                        <a:spcBef>
                          <a:spcPct val="20000"/>
                        </a:spcBef>
                        <a:buClr>
                          <a:schemeClr val="hlink"/>
                        </a:buClr>
                        <a:buFont typeface="Wingdings" pitchFamily="-106" charset="2"/>
                        <a:defRPr>
                          <a:solidFill>
                            <a:schemeClr val="tx1"/>
                          </a:solidFill>
                          <a:latin typeface="Tahoma" pitchFamily="-106" charset="0"/>
                          <a:ea typeface="ＭＳ Ｐゴシック" pitchFamily="-106" charset="-128"/>
                        </a:defRPr>
                      </a:lvl5pPr>
                      <a:lvl6pPr marL="2514600" indent="-228600" eaLnBrk="0" fontAlgn="base" hangingPunct="0">
                        <a:spcBef>
                          <a:spcPct val="20000"/>
                        </a:spcBef>
                        <a:spcAft>
                          <a:spcPct val="0"/>
                        </a:spcAft>
                        <a:buClr>
                          <a:schemeClr val="hlink"/>
                        </a:buClr>
                        <a:buFont typeface="Wingdings" pitchFamily="-106" charset="2"/>
                        <a:defRPr>
                          <a:solidFill>
                            <a:schemeClr val="tx1"/>
                          </a:solidFill>
                          <a:latin typeface="Tahoma" pitchFamily="-106" charset="0"/>
                          <a:ea typeface="ＭＳ Ｐゴシック" pitchFamily="-106" charset="-128"/>
                        </a:defRPr>
                      </a:lvl6pPr>
                      <a:lvl7pPr marL="2971800" indent="-228600" eaLnBrk="0" fontAlgn="base" hangingPunct="0">
                        <a:spcBef>
                          <a:spcPct val="20000"/>
                        </a:spcBef>
                        <a:spcAft>
                          <a:spcPct val="0"/>
                        </a:spcAft>
                        <a:buClr>
                          <a:schemeClr val="hlink"/>
                        </a:buClr>
                        <a:buFont typeface="Wingdings" pitchFamily="-106" charset="2"/>
                        <a:defRPr>
                          <a:solidFill>
                            <a:schemeClr val="tx1"/>
                          </a:solidFill>
                          <a:latin typeface="Tahoma" pitchFamily="-106" charset="0"/>
                          <a:ea typeface="ＭＳ Ｐゴシック" pitchFamily="-106" charset="-128"/>
                        </a:defRPr>
                      </a:lvl7pPr>
                      <a:lvl8pPr marL="3429000" indent="-228600" eaLnBrk="0" fontAlgn="base" hangingPunct="0">
                        <a:spcBef>
                          <a:spcPct val="20000"/>
                        </a:spcBef>
                        <a:spcAft>
                          <a:spcPct val="0"/>
                        </a:spcAft>
                        <a:buClr>
                          <a:schemeClr val="hlink"/>
                        </a:buClr>
                        <a:buFont typeface="Wingdings" pitchFamily="-106" charset="2"/>
                        <a:defRPr>
                          <a:solidFill>
                            <a:schemeClr val="tx1"/>
                          </a:solidFill>
                          <a:latin typeface="Tahoma" pitchFamily="-106" charset="0"/>
                          <a:ea typeface="ＭＳ Ｐゴシック" pitchFamily="-106" charset="-128"/>
                        </a:defRPr>
                      </a:lvl8pPr>
                      <a:lvl9pPr marL="3886200" indent="-228600" eaLnBrk="0" fontAlgn="base" hangingPunct="0">
                        <a:spcBef>
                          <a:spcPct val="20000"/>
                        </a:spcBef>
                        <a:spcAft>
                          <a:spcPct val="0"/>
                        </a:spcAft>
                        <a:buClr>
                          <a:schemeClr val="hlink"/>
                        </a:buClr>
                        <a:buFont typeface="Wingdings" pitchFamily="-106" charset="2"/>
                        <a:defRPr>
                          <a:solidFill>
                            <a:schemeClr val="tx1"/>
                          </a:solidFill>
                          <a:latin typeface="Tahoma" pitchFamily="-106" charset="0"/>
                          <a:ea typeface="ＭＳ Ｐゴシック" pitchFamily="-106"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106" charset="2"/>
                        <a:buNone/>
                        <a:tabLst/>
                      </a:pPr>
                      <a:r>
                        <a:rPr kumimoji="0" lang="en-GB" altLang="en-US" sz="2000" b="0" i="0" u="none" strike="noStrike" cap="none" normalizeH="0" baseline="0" smtClean="0">
                          <a:ln>
                            <a:noFill/>
                          </a:ln>
                          <a:solidFill>
                            <a:schemeClr val="tx1"/>
                          </a:solidFill>
                          <a:effectLst/>
                          <a:latin typeface="Tahoma" pitchFamily="-106" charset="0"/>
                          <a:ea typeface="ＭＳ Ｐゴシック" pitchFamily="-106" charset="-128"/>
                        </a:rPr>
                        <a:t>Prosecution evidence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eaLnBrk="0" hangingPunct="0">
                        <a:spcBef>
                          <a:spcPct val="20000"/>
                        </a:spcBef>
                        <a:buClr>
                          <a:schemeClr val="hlink"/>
                        </a:buClr>
                        <a:buSzPct val="80000"/>
                        <a:buFont typeface="Wingdings" pitchFamily="-106" charset="2"/>
                        <a:defRPr sz="2800">
                          <a:solidFill>
                            <a:schemeClr val="tx1"/>
                          </a:solidFill>
                          <a:latin typeface="Tahoma" pitchFamily="-106" charset="0"/>
                          <a:ea typeface="ＭＳ Ｐゴシック" pitchFamily="-106" charset="-128"/>
                        </a:defRPr>
                      </a:lvl1pPr>
                      <a:lvl2pPr marL="742950" indent="-285750" algn="l" eaLnBrk="0" hangingPunct="0">
                        <a:spcBef>
                          <a:spcPct val="20000"/>
                        </a:spcBef>
                        <a:buClr>
                          <a:schemeClr val="tx1"/>
                        </a:buClr>
                        <a:defRPr sz="2400">
                          <a:solidFill>
                            <a:schemeClr val="tx1"/>
                          </a:solidFill>
                          <a:latin typeface="Tahoma" pitchFamily="-106" charset="0"/>
                          <a:ea typeface="ＭＳ Ｐゴシック" pitchFamily="-106" charset="-128"/>
                        </a:defRPr>
                      </a:lvl2pPr>
                      <a:lvl3pPr marL="1143000" indent="-228600" algn="l" eaLnBrk="0" hangingPunct="0">
                        <a:spcBef>
                          <a:spcPct val="20000"/>
                        </a:spcBef>
                        <a:buClr>
                          <a:schemeClr val="hlink"/>
                        </a:buClr>
                        <a:buFont typeface="Wingdings" pitchFamily="-106" charset="2"/>
                        <a:defRPr sz="2000">
                          <a:solidFill>
                            <a:schemeClr val="tx1"/>
                          </a:solidFill>
                          <a:latin typeface="Tahoma" pitchFamily="-106" charset="0"/>
                          <a:ea typeface="ＭＳ Ｐゴシック" pitchFamily="-106" charset="-128"/>
                        </a:defRPr>
                      </a:lvl3pPr>
                      <a:lvl4pPr marL="1600200" indent="-228600" algn="l" eaLnBrk="0" hangingPunct="0">
                        <a:spcBef>
                          <a:spcPct val="20000"/>
                        </a:spcBef>
                        <a:defRPr>
                          <a:solidFill>
                            <a:schemeClr val="tx1"/>
                          </a:solidFill>
                          <a:latin typeface="Tahoma" pitchFamily="-106" charset="0"/>
                          <a:ea typeface="ＭＳ Ｐゴシック" pitchFamily="-106" charset="-128"/>
                        </a:defRPr>
                      </a:lvl4pPr>
                      <a:lvl5pPr marL="2057400" indent="-228600" algn="l" eaLnBrk="0" hangingPunct="0">
                        <a:spcBef>
                          <a:spcPct val="20000"/>
                        </a:spcBef>
                        <a:buClr>
                          <a:schemeClr val="hlink"/>
                        </a:buClr>
                        <a:buFont typeface="Wingdings" pitchFamily="-106" charset="2"/>
                        <a:defRPr>
                          <a:solidFill>
                            <a:schemeClr val="tx1"/>
                          </a:solidFill>
                          <a:latin typeface="Tahoma" pitchFamily="-106" charset="0"/>
                          <a:ea typeface="ＭＳ Ｐゴシック" pitchFamily="-106" charset="-128"/>
                        </a:defRPr>
                      </a:lvl5pPr>
                      <a:lvl6pPr marL="2514600" indent="-228600" eaLnBrk="0" fontAlgn="base" hangingPunct="0">
                        <a:spcBef>
                          <a:spcPct val="20000"/>
                        </a:spcBef>
                        <a:spcAft>
                          <a:spcPct val="0"/>
                        </a:spcAft>
                        <a:buClr>
                          <a:schemeClr val="hlink"/>
                        </a:buClr>
                        <a:buFont typeface="Wingdings" pitchFamily="-106" charset="2"/>
                        <a:defRPr>
                          <a:solidFill>
                            <a:schemeClr val="tx1"/>
                          </a:solidFill>
                          <a:latin typeface="Tahoma" pitchFamily="-106" charset="0"/>
                          <a:ea typeface="ＭＳ Ｐゴシック" pitchFamily="-106" charset="-128"/>
                        </a:defRPr>
                      </a:lvl6pPr>
                      <a:lvl7pPr marL="2971800" indent="-228600" eaLnBrk="0" fontAlgn="base" hangingPunct="0">
                        <a:spcBef>
                          <a:spcPct val="20000"/>
                        </a:spcBef>
                        <a:spcAft>
                          <a:spcPct val="0"/>
                        </a:spcAft>
                        <a:buClr>
                          <a:schemeClr val="hlink"/>
                        </a:buClr>
                        <a:buFont typeface="Wingdings" pitchFamily="-106" charset="2"/>
                        <a:defRPr>
                          <a:solidFill>
                            <a:schemeClr val="tx1"/>
                          </a:solidFill>
                          <a:latin typeface="Tahoma" pitchFamily="-106" charset="0"/>
                          <a:ea typeface="ＭＳ Ｐゴシック" pitchFamily="-106" charset="-128"/>
                        </a:defRPr>
                      </a:lvl7pPr>
                      <a:lvl8pPr marL="3429000" indent="-228600" eaLnBrk="0" fontAlgn="base" hangingPunct="0">
                        <a:spcBef>
                          <a:spcPct val="20000"/>
                        </a:spcBef>
                        <a:spcAft>
                          <a:spcPct val="0"/>
                        </a:spcAft>
                        <a:buClr>
                          <a:schemeClr val="hlink"/>
                        </a:buClr>
                        <a:buFont typeface="Wingdings" pitchFamily="-106" charset="2"/>
                        <a:defRPr>
                          <a:solidFill>
                            <a:schemeClr val="tx1"/>
                          </a:solidFill>
                          <a:latin typeface="Tahoma" pitchFamily="-106" charset="0"/>
                          <a:ea typeface="ＭＳ Ｐゴシック" pitchFamily="-106" charset="-128"/>
                        </a:defRPr>
                      </a:lvl8pPr>
                      <a:lvl9pPr marL="3886200" indent="-228600" eaLnBrk="0" fontAlgn="base" hangingPunct="0">
                        <a:spcBef>
                          <a:spcPct val="20000"/>
                        </a:spcBef>
                        <a:spcAft>
                          <a:spcPct val="0"/>
                        </a:spcAft>
                        <a:buClr>
                          <a:schemeClr val="hlink"/>
                        </a:buClr>
                        <a:buFont typeface="Wingdings" pitchFamily="-106" charset="2"/>
                        <a:defRPr>
                          <a:solidFill>
                            <a:schemeClr val="tx1"/>
                          </a:solidFill>
                          <a:latin typeface="Tahoma" pitchFamily="-106" charset="0"/>
                          <a:ea typeface="ＭＳ Ｐゴシック" pitchFamily="-106"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106" charset="2"/>
                        <a:buNone/>
                        <a:tabLst/>
                      </a:pPr>
                      <a:r>
                        <a:rPr kumimoji="0" lang="en-GB" altLang="en-US" sz="2000" b="0" i="0" u="none" strike="noStrike" cap="none" normalizeH="0" baseline="0" smtClean="0">
                          <a:ln>
                            <a:noFill/>
                          </a:ln>
                          <a:solidFill>
                            <a:schemeClr val="tx1"/>
                          </a:solidFill>
                          <a:effectLst/>
                          <a:latin typeface="Tahoma" pitchFamily="-106" charset="0"/>
                          <a:ea typeface="ＭＳ Ｐゴシック" pitchFamily="-106" charset="-128"/>
                        </a:rPr>
                        <a:t>Story order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eaLnBrk="0" hangingPunct="0">
                        <a:spcBef>
                          <a:spcPct val="20000"/>
                        </a:spcBef>
                        <a:buClr>
                          <a:schemeClr val="hlink"/>
                        </a:buClr>
                        <a:buSzPct val="80000"/>
                        <a:buFont typeface="Wingdings" pitchFamily="-106" charset="2"/>
                        <a:defRPr sz="2800">
                          <a:solidFill>
                            <a:schemeClr val="tx1"/>
                          </a:solidFill>
                          <a:latin typeface="Tahoma" pitchFamily="-106" charset="0"/>
                          <a:ea typeface="ＭＳ Ｐゴシック" pitchFamily="-106" charset="-128"/>
                        </a:defRPr>
                      </a:lvl1pPr>
                      <a:lvl2pPr marL="742950" indent="-285750" algn="l" eaLnBrk="0" hangingPunct="0">
                        <a:spcBef>
                          <a:spcPct val="20000"/>
                        </a:spcBef>
                        <a:buClr>
                          <a:schemeClr val="tx1"/>
                        </a:buClr>
                        <a:defRPr sz="2400">
                          <a:solidFill>
                            <a:schemeClr val="tx1"/>
                          </a:solidFill>
                          <a:latin typeface="Tahoma" pitchFamily="-106" charset="0"/>
                          <a:ea typeface="ＭＳ Ｐゴシック" pitchFamily="-106" charset="-128"/>
                        </a:defRPr>
                      </a:lvl2pPr>
                      <a:lvl3pPr marL="1143000" indent="-228600" algn="l" eaLnBrk="0" hangingPunct="0">
                        <a:spcBef>
                          <a:spcPct val="20000"/>
                        </a:spcBef>
                        <a:buClr>
                          <a:schemeClr val="hlink"/>
                        </a:buClr>
                        <a:buFont typeface="Wingdings" pitchFamily="-106" charset="2"/>
                        <a:defRPr sz="2000">
                          <a:solidFill>
                            <a:schemeClr val="tx1"/>
                          </a:solidFill>
                          <a:latin typeface="Tahoma" pitchFamily="-106" charset="0"/>
                          <a:ea typeface="ＭＳ Ｐゴシック" pitchFamily="-106" charset="-128"/>
                        </a:defRPr>
                      </a:lvl3pPr>
                      <a:lvl4pPr marL="1600200" indent="-228600" algn="l" eaLnBrk="0" hangingPunct="0">
                        <a:spcBef>
                          <a:spcPct val="20000"/>
                        </a:spcBef>
                        <a:defRPr>
                          <a:solidFill>
                            <a:schemeClr val="tx1"/>
                          </a:solidFill>
                          <a:latin typeface="Tahoma" pitchFamily="-106" charset="0"/>
                          <a:ea typeface="ＭＳ Ｐゴシック" pitchFamily="-106" charset="-128"/>
                        </a:defRPr>
                      </a:lvl4pPr>
                      <a:lvl5pPr marL="2057400" indent="-228600" algn="l" eaLnBrk="0" hangingPunct="0">
                        <a:spcBef>
                          <a:spcPct val="20000"/>
                        </a:spcBef>
                        <a:buClr>
                          <a:schemeClr val="hlink"/>
                        </a:buClr>
                        <a:buFont typeface="Wingdings" pitchFamily="-106" charset="2"/>
                        <a:defRPr>
                          <a:solidFill>
                            <a:schemeClr val="tx1"/>
                          </a:solidFill>
                          <a:latin typeface="Tahoma" pitchFamily="-106" charset="0"/>
                          <a:ea typeface="ＭＳ Ｐゴシック" pitchFamily="-106" charset="-128"/>
                        </a:defRPr>
                      </a:lvl5pPr>
                      <a:lvl6pPr marL="2514600" indent="-228600" eaLnBrk="0" fontAlgn="base" hangingPunct="0">
                        <a:spcBef>
                          <a:spcPct val="20000"/>
                        </a:spcBef>
                        <a:spcAft>
                          <a:spcPct val="0"/>
                        </a:spcAft>
                        <a:buClr>
                          <a:schemeClr val="hlink"/>
                        </a:buClr>
                        <a:buFont typeface="Wingdings" pitchFamily="-106" charset="2"/>
                        <a:defRPr>
                          <a:solidFill>
                            <a:schemeClr val="tx1"/>
                          </a:solidFill>
                          <a:latin typeface="Tahoma" pitchFamily="-106" charset="0"/>
                          <a:ea typeface="ＭＳ Ｐゴシック" pitchFamily="-106" charset="-128"/>
                        </a:defRPr>
                      </a:lvl6pPr>
                      <a:lvl7pPr marL="2971800" indent="-228600" eaLnBrk="0" fontAlgn="base" hangingPunct="0">
                        <a:spcBef>
                          <a:spcPct val="20000"/>
                        </a:spcBef>
                        <a:spcAft>
                          <a:spcPct val="0"/>
                        </a:spcAft>
                        <a:buClr>
                          <a:schemeClr val="hlink"/>
                        </a:buClr>
                        <a:buFont typeface="Wingdings" pitchFamily="-106" charset="2"/>
                        <a:defRPr>
                          <a:solidFill>
                            <a:schemeClr val="tx1"/>
                          </a:solidFill>
                          <a:latin typeface="Tahoma" pitchFamily="-106" charset="0"/>
                          <a:ea typeface="ＭＳ Ｐゴシック" pitchFamily="-106" charset="-128"/>
                        </a:defRPr>
                      </a:lvl7pPr>
                      <a:lvl8pPr marL="3429000" indent="-228600" eaLnBrk="0" fontAlgn="base" hangingPunct="0">
                        <a:spcBef>
                          <a:spcPct val="20000"/>
                        </a:spcBef>
                        <a:spcAft>
                          <a:spcPct val="0"/>
                        </a:spcAft>
                        <a:buClr>
                          <a:schemeClr val="hlink"/>
                        </a:buClr>
                        <a:buFont typeface="Wingdings" pitchFamily="-106" charset="2"/>
                        <a:defRPr>
                          <a:solidFill>
                            <a:schemeClr val="tx1"/>
                          </a:solidFill>
                          <a:latin typeface="Tahoma" pitchFamily="-106" charset="0"/>
                          <a:ea typeface="ＭＳ Ｐゴシック" pitchFamily="-106" charset="-128"/>
                        </a:defRPr>
                      </a:lvl8pPr>
                      <a:lvl9pPr marL="3886200" indent="-228600" eaLnBrk="0" fontAlgn="base" hangingPunct="0">
                        <a:spcBef>
                          <a:spcPct val="20000"/>
                        </a:spcBef>
                        <a:spcAft>
                          <a:spcPct val="0"/>
                        </a:spcAft>
                        <a:buClr>
                          <a:schemeClr val="hlink"/>
                        </a:buClr>
                        <a:buFont typeface="Wingdings" pitchFamily="-106" charset="2"/>
                        <a:defRPr>
                          <a:solidFill>
                            <a:schemeClr val="tx1"/>
                          </a:solidFill>
                          <a:latin typeface="Tahoma" pitchFamily="-106" charset="0"/>
                          <a:ea typeface="ＭＳ Ｐゴシック" pitchFamily="-106"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106" charset="2"/>
                        <a:buNone/>
                        <a:tabLst/>
                      </a:pPr>
                      <a:r>
                        <a:rPr kumimoji="0" lang="en-GB" altLang="en-US" sz="2000" b="0" i="0" u="none" strike="noStrike" cap="none" normalizeH="0" baseline="0" smtClean="0">
                          <a:ln>
                            <a:noFill/>
                          </a:ln>
                          <a:solidFill>
                            <a:schemeClr val="tx1"/>
                          </a:solidFill>
                          <a:effectLst/>
                          <a:latin typeface="Tahoma" pitchFamily="-106" charset="0"/>
                          <a:ea typeface="ＭＳ Ｐゴシック" pitchFamily="-106" charset="-128"/>
                        </a:rPr>
                        <a:t>Witness order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6413">
                <a:tc>
                  <a:txBody>
                    <a:bodyPr/>
                    <a:lstStyle>
                      <a:lvl1pPr algn="l" eaLnBrk="0" hangingPunct="0">
                        <a:spcBef>
                          <a:spcPct val="20000"/>
                        </a:spcBef>
                        <a:buClr>
                          <a:schemeClr val="hlink"/>
                        </a:buClr>
                        <a:buSzPct val="80000"/>
                        <a:buFont typeface="Wingdings" pitchFamily="-106" charset="2"/>
                        <a:defRPr sz="2800">
                          <a:solidFill>
                            <a:schemeClr val="tx1"/>
                          </a:solidFill>
                          <a:latin typeface="Tahoma" pitchFamily="-106" charset="0"/>
                          <a:ea typeface="ＭＳ Ｐゴシック" pitchFamily="-106" charset="-128"/>
                        </a:defRPr>
                      </a:lvl1pPr>
                      <a:lvl2pPr marL="742950" indent="-285750" algn="l" eaLnBrk="0" hangingPunct="0">
                        <a:spcBef>
                          <a:spcPct val="20000"/>
                        </a:spcBef>
                        <a:buClr>
                          <a:schemeClr val="tx1"/>
                        </a:buClr>
                        <a:defRPr sz="2400">
                          <a:solidFill>
                            <a:schemeClr val="tx1"/>
                          </a:solidFill>
                          <a:latin typeface="Tahoma" pitchFamily="-106" charset="0"/>
                          <a:ea typeface="ＭＳ Ｐゴシック" pitchFamily="-106" charset="-128"/>
                        </a:defRPr>
                      </a:lvl2pPr>
                      <a:lvl3pPr marL="1143000" indent="-228600" algn="l" eaLnBrk="0" hangingPunct="0">
                        <a:spcBef>
                          <a:spcPct val="20000"/>
                        </a:spcBef>
                        <a:buClr>
                          <a:schemeClr val="hlink"/>
                        </a:buClr>
                        <a:buFont typeface="Wingdings" pitchFamily="-106" charset="2"/>
                        <a:defRPr sz="2000">
                          <a:solidFill>
                            <a:schemeClr val="tx1"/>
                          </a:solidFill>
                          <a:latin typeface="Tahoma" pitchFamily="-106" charset="0"/>
                          <a:ea typeface="ＭＳ Ｐゴシック" pitchFamily="-106" charset="-128"/>
                        </a:defRPr>
                      </a:lvl3pPr>
                      <a:lvl4pPr marL="1600200" indent="-228600" algn="l" eaLnBrk="0" hangingPunct="0">
                        <a:spcBef>
                          <a:spcPct val="20000"/>
                        </a:spcBef>
                        <a:defRPr>
                          <a:solidFill>
                            <a:schemeClr val="tx1"/>
                          </a:solidFill>
                          <a:latin typeface="Tahoma" pitchFamily="-106" charset="0"/>
                          <a:ea typeface="ＭＳ Ｐゴシック" pitchFamily="-106" charset="-128"/>
                        </a:defRPr>
                      </a:lvl4pPr>
                      <a:lvl5pPr marL="2057400" indent="-228600" algn="l" eaLnBrk="0" hangingPunct="0">
                        <a:spcBef>
                          <a:spcPct val="20000"/>
                        </a:spcBef>
                        <a:buClr>
                          <a:schemeClr val="hlink"/>
                        </a:buClr>
                        <a:buFont typeface="Wingdings" pitchFamily="-106" charset="2"/>
                        <a:defRPr>
                          <a:solidFill>
                            <a:schemeClr val="tx1"/>
                          </a:solidFill>
                          <a:latin typeface="Tahoma" pitchFamily="-106" charset="0"/>
                          <a:ea typeface="ＭＳ Ｐゴシック" pitchFamily="-106" charset="-128"/>
                        </a:defRPr>
                      </a:lvl5pPr>
                      <a:lvl6pPr marL="2514600" indent="-228600" eaLnBrk="0" fontAlgn="base" hangingPunct="0">
                        <a:spcBef>
                          <a:spcPct val="20000"/>
                        </a:spcBef>
                        <a:spcAft>
                          <a:spcPct val="0"/>
                        </a:spcAft>
                        <a:buClr>
                          <a:schemeClr val="hlink"/>
                        </a:buClr>
                        <a:buFont typeface="Wingdings" pitchFamily="-106" charset="2"/>
                        <a:defRPr>
                          <a:solidFill>
                            <a:schemeClr val="tx1"/>
                          </a:solidFill>
                          <a:latin typeface="Tahoma" pitchFamily="-106" charset="0"/>
                          <a:ea typeface="ＭＳ Ｐゴシック" pitchFamily="-106" charset="-128"/>
                        </a:defRPr>
                      </a:lvl6pPr>
                      <a:lvl7pPr marL="2971800" indent="-228600" eaLnBrk="0" fontAlgn="base" hangingPunct="0">
                        <a:spcBef>
                          <a:spcPct val="20000"/>
                        </a:spcBef>
                        <a:spcAft>
                          <a:spcPct val="0"/>
                        </a:spcAft>
                        <a:buClr>
                          <a:schemeClr val="hlink"/>
                        </a:buClr>
                        <a:buFont typeface="Wingdings" pitchFamily="-106" charset="2"/>
                        <a:defRPr>
                          <a:solidFill>
                            <a:schemeClr val="tx1"/>
                          </a:solidFill>
                          <a:latin typeface="Tahoma" pitchFamily="-106" charset="0"/>
                          <a:ea typeface="ＭＳ Ｐゴシック" pitchFamily="-106" charset="-128"/>
                        </a:defRPr>
                      </a:lvl7pPr>
                      <a:lvl8pPr marL="3429000" indent="-228600" eaLnBrk="0" fontAlgn="base" hangingPunct="0">
                        <a:spcBef>
                          <a:spcPct val="20000"/>
                        </a:spcBef>
                        <a:spcAft>
                          <a:spcPct val="0"/>
                        </a:spcAft>
                        <a:buClr>
                          <a:schemeClr val="hlink"/>
                        </a:buClr>
                        <a:buFont typeface="Wingdings" pitchFamily="-106" charset="2"/>
                        <a:defRPr>
                          <a:solidFill>
                            <a:schemeClr val="tx1"/>
                          </a:solidFill>
                          <a:latin typeface="Tahoma" pitchFamily="-106" charset="0"/>
                          <a:ea typeface="ＭＳ Ｐゴシック" pitchFamily="-106" charset="-128"/>
                        </a:defRPr>
                      </a:lvl8pPr>
                      <a:lvl9pPr marL="3886200" indent="-228600" eaLnBrk="0" fontAlgn="base" hangingPunct="0">
                        <a:spcBef>
                          <a:spcPct val="20000"/>
                        </a:spcBef>
                        <a:spcAft>
                          <a:spcPct val="0"/>
                        </a:spcAft>
                        <a:buClr>
                          <a:schemeClr val="hlink"/>
                        </a:buClr>
                        <a:buFont typeface="Wingdings" pitchFamily="-106" charset="2"/>
                        <a:defRPr>
                          <a:solidFill>
                            <a:schemeClr val="tx1"/>
                          </a:solidFill>
                          <a:latin typeface="Tahoma" pitchFamily="-106" charset="0"/>
                          <a:ea typeface="ＭＳ Ｐゴシック" pitchFamily="-106"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106" charset="2"/>
                        <a:buNone/>
                        <a:tabLst/>
                      </a:pPr>
                      <a:r>
                        <a:rPr kumimoji="0" lang="en-GB" altLang="en-US" sz="2000" b="0" i="0" u="none" strike="noStrike" cap="none" normalizeH="0" baseline="0" smtClean="0">
                          <a:ln>
                            <a:noFill/>
                          </a:ln>
                          <a:solidFill>
                            <a:schemeClr val="tx1"/>
                          </a:solidFill>
                          <a:effectLst/>
                          <a:latin typeface="Tahoma" pitchFamily="-106" charset="0"/>
                          <a:ea typeface="ＭＳ Ｐゴシック" pitchFamily="-106" charset="-128"/>
                        </a:rPr>
                        <a:t>Story order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eaLnBrk="0" hangingPunct="0">
                        <a:spcBef>
                          <a:spcPct val="20000"/>
                        </a:spcBef>
                        <a:buClr>
                          <a:schemeClr val="hlink"/>
                        </a:buClr>
                        <a:buSzPct val="80000"/>
                        <a:buFont typeface="Wingdings" pitchFamily="-106" charset="2"/>
                        <a:defRPr sz="2800">
                          <a:solidFill>
                            <a:schemeClr val="tx1"/>
                          </a:solidFill>
                          <a:latin typeface="Tahoma" pitchFamily="-106" charset="0"/>
                          <a:ea typeface="ＭＳ Ｐゴシック" pitchFamily="-106" charset="-128"/>
                        </a:defRPr>
                      </a:lvl1pPr>
                      <a:lvl2pPr marL="742950" indent="-285750" algn="l" eaLnBrk="0" hangingPunct="0">
                        <a:spcBef>
                          <a:spcPct val="20000"/>
                        </a:spcBef>
                        <a:buClr>
                          <a:schemeClr val="tx1"/>
                        </a:buClr>
                        <a:defRPr sz="2400">
                          <a:solidFill>
                            <a:schemeClr val="tx1"/>
                          </a:solidFill>
                          <a:latin typeface="Tahoma" pitchFamily="-106" charset="0"/>
                          <a:ea typeface="ＭＳ Ｐゴシック" pitchFamily="-106" charset="-128"/>
                        </a:defRPr>
                      </a:lvl2pPr>
                      <a:lvl3pPr marL="1143000" indent="-228600" algn="l" eaLnBrk="0" hangingPunct="0">
                        <a:spcBef>
                          <a:spcPct val="20000"/>
                        </a:spcBef>
                        <a:buClr>
                          <a:schemeClr val="hlink"/>
                        </a:buClr>
                        <a:buFont typeface="Wingdings" pitchFamily="-106" charset="2"/>
                        <a:defRPr sz="2000">
                          <a:solidFill>
                            <a:schemeClr val="tx1"/>
                          </a:solidFill>
                          <a:latin typeface="Tahoma" pitchFamily="-106" charset="0"/>
                          <a:ea typeface="ＭＳ Ｐゴシック" pitchFamily="-106" charset="-128"/>
                        </a:defRPr>
                      </a:lvl3pPr>
                      <a:lvl4pPr marL="1600200" indent="-228600" algn="l" eaLnBrk="0" hangingPunct="0">
                        <a:spcBef>
                          <a:spcPct val="20000"/>
                        </a:spcBef>
                        <a:defRPr>
                          <a:solidFill>
                            <a:schemeClr val="tx1"/>
                          </a:solidFill>
                          <a:latin typeface="Tahoma" pitchFamily="-106" charset="0"/>
                          <a:ea typeface="ＭＳ Ｐゴシック" pitchFamily="-106" charset="-128"/>
                        </a:defRPr>
                      </a:lvl4pPr>
                      <a:lvl5pPr marL="2057400" indent="-228600" algn="l" eaLnBrk="0" hangingPunct="0">
                        <a:spcBef>
                          <a:spcPct val="20000"/>
                        </a:spcBef>
                        <a:buClr>
                          <a:schemeClr val="hlink"/>
                        </a:buClr>
                        <a:buFont typeface="Wingdings" pitchFamily="-106" charset="2"/>
                        <a:defRPr>
                          <a:solidFill>
                            <a:schemeClr val="tx1"/>
                          </a:solidFill>
                          <a:latin typeface="Tahoma" pitchFamily="-106" charset="0"/>
                          <a:ea typeface="ＭＳ Ｐゴシック" pitchFamily="-106" charset="-128"/>
                        </a:defRPr>
                      </a:lvl5pPr>
                      <a:lvl6pPr marL="2514600" indent="-228600" eaLnBrk="0" fontAlgn="base" hangingPunct="0">
                        <a:spcBef>
                          <a:spcPct val="20000"/>
                        </a:spcBef>
                        <a:spcAft>
                          <a:spcPct val="0"/>
                        </a:spcAft>
                        <a:buClr>
                          <a:schemeClr val="hlink"/>
                        </a:buClr>
                        <a:buFont typeface="Wingdings" pitchFamily="-106" charset="2"/>
                        <a:defRPr>
                          <a:solidFill>
                            <a:schemeClr val="tx1"/>
                          </a:solidFill>
                          <a:latin typeface="Tahoma" pitchFamily="-106" charset="0"/>
                          <a:ea typeface="ＭＳ Ｐゴシック" pitchFamily="-106" charset="-128"/>
                        </a:defRPr>
                      </a:lvl6pPr>
                      <a:lvl7pPr marL="2971800" indent="-228600" eaLnBrk="0" fontAlgn="base" hangingPunct="0">
                        <a:spcBef>
                          <a:spcPct val="20000"/>
                        </a:spcBef>
                        <a:spcAft>
                          <a:spcPct val="0"/>
                        </a:spcAft>
                        <a:buClr>
                          <a:schemeClr val="hlink"/>
                        </a:buClr>
                        <a:buFont typeface="Wingdings" pitchFamily="-106" charset="2"/>
                        <a:defRPr>
                          <a:solidFill>
                            <a:schemeClr val="tx1"/>
                          </a:solidFill>
                          <a:latin typeface="Tahoma" pitchFamily="-106" charset="0"/>
                          <a:ea typeface="ＭＳ Ｐゴシック" pitchFamily="-106" charset="-128"/>
                        </a:defRPr>
                      </a:lvl7pPr>
                      <a:lvl8pPr marL="3429000" indent="-228600" eaLnBrk="0" fontAlgn="base" hangingPunct="0">
                        <a:spcBef>
                          <a:spcPct val="20000"/>
                        </a:spcBef>
                        <a:spcAft>
                          <a:spcPct val="0"/>
                        </a:spcAft>
                        <a:buClr>
                          <a:schemeClr val="hlink"/>
                        </a:buClr>
                        <a:buFont typeface="Wingdings" pitchFamily="-106" charset="2"/>
                        <a:defRPr>
                          <a:solidFill>
                            <a:schemeClr val="tx1"/>
                          </a:solidFill>
                          <a:latin typeface="Tahoma" pitchFamily="-106" charset="0"/>
                          <a:ea typeface="ＭＳ Ｐゴシック" pitchFamily="-106" charset="-128"/>
                        </a:defRPr>
                      </a:lvl8pPr>
                      <a:lvl9pPr marL="3886200" indent="-228600" eaLnBrk="0" fontAlgn="base" hangingPunct="0">
                        <a:spcBef>
                          <a:spcPct val="20000"/>
                        </a:spcBef>
                        <a:spcAft>
                          <a:spcPct val="0"/>
                        </a:spcAft>
                        <a:buClr>
                          <a:schemeClr val="hlink"/>
                        </a:buClr>
                        <a:buFont typeface="Wingdings" pitchFamily="-106" charset="2"/>
                        <a:defRPr>
                          <a:solidFill>
                            <a:schemeClr val="tx1"/>
                          </a:solidFill>
                          <a:latin typeface="Tahoma" pitchFamily="-106" charset="0"/>
                          <a:ea typeface="ＭＳ Ｐゴシック" pitchFamily="-106"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106" charset="2"/>
                        <a:buNone/>
                        <a:tabLst/>
                      </a:pPr>
                      <a:r>
                        <a:rPr kumimoji="0" lang="en-GB" altLang="en-US" sz="2000" b="0" i="0" u="none" strike="noStrike" cap="none" normalizeH="0" baseline="0" smtClean="0">
                          <a:ln>
                            <a:noFill/>
                          </a:ln>
                          <a:solidFill>
                            <a:srgbClr val="0066FF"/>
                          </a:solidFill>
                          <a:effectLst/>
                          <a:latin typeface="Tahoma" pitchFamily="-106" charset="0"/>
                          <a:ea typeface="ＭＳ Ｐゴシック" pitchFamily="-106" charset="-128"/>
                        </a:rPr>
                        <a:t>59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eaLnBrk="0" hangingPunct="0">
                        <a:spcBef>
                          <a:spcPct val="20000"/>
                        </a:spcBef>
                        <a:buClr>
                          <a:schemeClr val="hlink"/>
                        </a:buClr>
                        <a:buSzPct val="80000"/>
                        <a:buFont typeface="Wingdings" pitchFamily="-106" charset="2"/>
                        <a:defRPr sz="2800">
                          <a:solidFill>
                            <a:schemeClr val="tx1"/>
                          </a:solidFill>
                          <a:latin typeface="Tahoma" pitchFamily="-106" charset="0"/>
                          <a:ea typeface="ＭＳ Ｐゴシック" pitchFamily="-106" charset="-128"/>
                        </a:defRPr>
                      </a:lvl1pPr>
                      <a:lvl2pPr marL="742950" indent="-285750" algn="l" eaLnBrk="0" hangingPunct="0">
                        <a:spcBef>
                          <a:spcPct val="20000"/>
                        </a:spcBef>
                        <a:buClr>
                          <a:schemeClr val="tx1"/>
                        </a:buClr>
                        <a:defRPr sz="2400">
                          <a:solidFill>
                            <a:schemeClr val="tx1"/>
                          </a:solidFill>
                          <a:latin typeface="Tahoma" pitchFamily="-106" charset="0"/>
                          <a:ea typeface="ＭＳ Ｐゴシック" pitchFamily="-106" charset="-128"/>
                        </a:defRPr>
                      </a:lvl2pPr>
                      <a:lvl3pPr marL="1143000" indent="-228600" algn="l" eaLnBrk="0" hangingPunct="0">
                        <a:spcBef>
                          <a:spcPct val="20000"/>
                        </a:spcBef>
                        <a:buClr>
                          <a:schemeClr val="hlink"/>
                        </a:buClr>
                        <a:buFont typeface="Wingdings" pitchFamily="-106" charset="2"/>
                        <a:defRPr sz="2000">
                          <a:solidFill>
                            <a:schemeClr val="tx1"/>
                          </a:solidFill>
                          <a:latin typeface="Tahoma" pitchFamily="-106" charset="0"/>
                          <a:ea typeface="ＭＳ Ｐゴシック" pitchFamily="-106" charset="-128"/>
                        </a:defRPr>
                      </a:lvl3pPr>
                      <a:lvl4pPr marL="1600200" indent="-228600" algn="l" eaLnBrk="0" hangingPunct="0">
                        <a:spcBef>
                          <a:spcPct val="20000"/>
                        </a:spcBef>
                        <a:defRPr>
                          <a:solidFill>
                            <a:schemeClr val="tx1"/>
                          </a:solidFill>
                          <a:latin typeface="Tahoma" pitchFamily="-106" charset="0"/>
                          <a:ea typeface="ＭＳ Ｐゴシック" pitchFamily="-106" charset="-128"/>
                        </a:defRPr>
                      </a:lvl4pPr>
                      <a:lvl5pPr marL="2057400" indent="-228600" algn="l" eaLnBrk="0" hangingPunct="0">
                        <a:spcBef>
                          <a:spcPct val="20000"/>
                        </a:spcBef>
                        <a:buClr>
                          <a:schemeClr val="hlink"/>
                        </a:buClr>
                        <a:buFont typeface="Wingdings" pitchFamily="-106" charset="2"/>
                        <a:defRPr>
                          <a:solidFill>
                            <a:schemeClr val="tx1"/>
                          </a:solidFill>
                          <a:latin typeface="Tahoma" pitchFamily="-106" charset="0"/>
                          <a:ea typeface="ＭＳ Ｐゴシック" pitchFamily="-106" charset="-128"/>
                        </a:defRPr>
                      </a:lvl5pPr>
                      <a:lvl6pPr marL="2514600" indent="-228600" eaLnBrk="0" fontAlgn="base" hangingPunct="0">
                        <a:spcBef>
                          <a:spcPct val="20000"/>
                        </a:spcBef>
                        <a:spcAft>
                          <a:spcPct val="0"/>
                        </a:spcAft>
                        <a:buClr>
                          <a:schemeClr val="hlink"/>
                        </a:buClr>
                        <a:buFont typeface="Wingdings" pitchFamily="-106" charset="2"/>
                        <a:defRPr>
                          <a:solidFill>
                            <a:schemeClr val="tx1"/>
                          </a:solidFill>
                          <a:latin typeface="Tahoma" pitchFamily="-106" charset="0"/>
                          <a:ea typeface="ＭＳ Ｐゴシック" pitchFamily="-106" charset="-128"/>
                        </a:defRPr>
                      </a:lvl6pPr>
                      <a:lvl7pPr marL="2971800" indent="-228600" eaLnBrk="0" fontAlgn="base" hangingPunct="0">
                        <a:spcBef>
                          <a:spcPct val="20000"/>
                        </a:spcBef>
                        <a:spcAft>
                          <a:spcPct val="0"/>
                        </a:spcAft>
                        <a:buClr>
                          <a:schemeClr val="hlink"/>
                        </a:buClr>
                        <a:buFont typeface="Wingdings" pitchFamily="-106" charset="2"/>
                        <a:defRPr>
                          <a:solidFill>
                            <a:schemeClr val="tx1"/>
                          </a:solidFill>
                          <a:latin typeface="Tahoma" pitchFamily="-106" charset="0"/>
                          <a:ea typeface="ＭＳ Ｐゴシック" pitchFamily="-106" charset="-128"/>
                        </a:defRPr>
                      </a:lvl7pPr>
                      <a:lvl8pPr marL="3429000" indent="-228600" eaLnBrk="0" fontAlgn="base" hangingPunct="0">
                        <a:spcBef>
                          <a:spcPct val="20000"/>
                        </a:spcBef>
                        <a:spcAft>
                          <a:spcPct val="0"/>
                        </a:spcAft>
                        <a:buClr>
                          <a:schemeClr val="hlink"/>
                        </a:buClr>
                        <a:buFont typeface="Wingdings" pitchFamily="-106" charset="2"/>
                        <a:defRPr>
                          <a:solidFill>
                            <a:schemeClr val="tx1"/>
                          </a:solidFill>
                          <a:latin typeface="Tahoma" pitchFamily="-106" charset="0"/>
                          <a:ea typeface="ＭＳ Ｐゴシック" pitchFamily="-106" charset="-128"/>
                        </a:defRPr>
                      </a:lvl8pPr>
                      <a:lvl9pPr marL="3886200" indent="-228600" eaLnBrk="0" fontAlgn="base" hangingPunct="0">
                        <a:spcBef>
                          <a:spcPct val="20000"/>
                        </a:spcBef>
                        <a:spcAft>
                          <a:spcPct val="0"/>
                        </a:spcAft>
                        <a:buClr>
                          <a:schemeClr val="hlink"/>
                        </a:buClr>
                        <a:buFont typeface="Wingdings" pitchFamily="-106" charset="2"/>
                        <a:defRPr>
                          <a:solidFill>
                            <a:schemeClr val="tx1"/>
                          </a:solidFill>
                          <a:latin typeface="Tahoma" pitchFamily="-106" charset="0"/>
                          <a:ea typeface="ＭＳ Ｐゴシック" pitchFamily="-106"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106" charset="2"/>
                        <a:buNone/>
                        <a:tabLst/>
                      </a:pPr>
                      <a:r>
                        <a:rPr kumimoji="0" lang="en-GB" altLang="en-US" sz="2000" b="0" i="0" u="none" strike="noStrike" cap="none" normalizeH="0" baseline="0" smtClean="0">
                          <a:ln>
                            <a:noFill/>
                          </a:ln>
                          <a:solidFill>
                            <a:srgbClr val="0066FF"/>
                          </a:solidFill>
                          <a:effectLst/>
                          <a:latin typeface="Tahoma" pitchFamily="-106" charset="0"/>
                          <a:ea typeface="ＭＳ Ｐゴシック" pitchFamily="-106" charset="-128"/>
                        </a:rPr>
                        <a:t>78</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6400">
                <a:tc>
                  <a:txBody>
                    <a:bodyPr/>
                    <a:lstStyle>
                      <a:lvl1pPr algn="l" eaLnBrk="0" hangingPunct="0">
                        <a:spcBef>
                          <a:spcPct val="20000"/>
                        </a:spcBef>
                        <a:buClr>
                          <a:schemeClr val="hlink"/>
                        </a:buClr>
                        <a:buSzPct val="80000"/>
                        <a:buFont typeface="Wingdings" pitchFamily="-106" charset="2"/>
                        <a:defRPr sz="2800">
                          <a:solidFill>
                            <a:schemeClr val="tx1"/>
                          </a:solidFill>
                          <a:latin typeface="Tahoma" pitchFamily="-106" charset="0"/>
                          <a:ea typeface="ＭＳ Ｐゴシック" pitchFamily="-106" charset="-128"/>
                        </a:defRPr>
                      </a:lvl1pPr>
                      <a:lvl2pPr marL="742950" indent="-285750" algn="l" eaLnBrk="0" hangingPunct="0">
                        <a:spcBef>
                          <a:spcPct val="20000"/>
                        </a:spcBef>
                        <a:buClr>
                          <a:schemeClr val="tx1"/>
                        </a:buClr>
                        <a:defRPr sz="2400">
                          <a:solidFill>
                            <a:schemeClr val="tx1"/>
                          </a:solidFill>
                          <a:latin typeface="Tahoma" pitchFamily="-106" charset="0"/>
                          <a:ea typeface="ＭＳ Ｐゴシック" pitchFamily="-106" charset="-128"/>
                        </a:defRPr>
                      </a:lvl2pPr>
                      <a:lvl3pPr marL="1143000" indent="-228600" algn="l" eaLnBrk="0" hangingPunct="0">
                        <a:spcBef>
                          <a:spcPct val="20000"/>
                        </a:spcBef>
                        <a:buClr>
                          <a:schemeClr val="hlink"/>
                        </a:buClr>
                        <a:buFont typeface="Wingdings" pitchFamily="-106" charset="2"/>
                        <a:defRPr sz="2000">
                          <a:solidFill>
                            <a:schemeClr val="tx1"/>
                          </a:solidFill>
                          <a:latin typeface="Tahoma" pitchFamily="-106" charset="0"/>
                          <a:ea typeface="ＭＳ Ｐゴシック" pitchFamily="-106" charset="-128"/>
                        </a:defRPr>
                      </a:lvl3pPr>
                      <a:lvl4pPr marL="1600200" indent="-228600" algn="l" eaLnBrk="0" hangingPunct="0">
                        <a:spcBef>
                          <a:spcPct val="20000"/>
                        </a:spcBef>
                        <a:defRPr>
                          <a:solidFill>
                            <a:schemeClr val="tx1"/>
                          </a:solidFill>
                          <a:latin typeface="Tahoma" pitchFamily="-106" charset="0"/>
                          <a:ea typeface="ＭＳ Ｐゴシック" pitchFamily="-106" charset="-128"/>
                        </a:defRPr>
                      </a:lvl4pPr>
                      <a:lvl5pPr marL="2057400" indent="-228600" algn="l" eaLnBrk="0" hangingPunct="0">
                        <a:spcBef>
                          <a:spcPct val="20000"/>
                        </a:spcBef>
                        <a:buClr>
                          <a:schemeClr val="hlink"/>
                        </a:buClr>
                        <a:buFont typeface="Wingdings" pitchFamily="-106" charset="2"/>
                        <a:defRPr>
                          <a:solidFill>
                            <a:schemeClr val="tx1"/>
                          </a:solidFill>
                          <a:latin typeface="Tahoma" pitchFamily="-106" charset="0"/>
                          <a:ea typeface="ＭＳ Ｐゴシック" pitchFamily="-106" charset="-128"/>
                        </a:defRPr>
                      </a:lvl5pPr>
                      <a:lvl6pPr marL="2514600" indent="-228600" eaLnBrk="0" fontAlgn="base" hangingPunct="0">
                        <a:spcBef>
                          <a:spcPct val="20000"/>
                        </a:spcBef>
                        <a:spcAft>
                          <a:spcPct val="0"/>
                        </a:spcAft>
                        <a:buClr>
                          <a:schemeClr val="hlink"/>
                        </a:buClr>
                        <a:buFont typeface="Wingdings" pitchFamily="-106" charset="2"/>
                        <a:defRPr>
                          <a:solidFill>
                            <a:schemeClr val="tx1"/>
                          </a:solidFill>
                          <a:latin typeface="Tahoma" pitchFamily="-106" charset="0"/>
                          <a:ea typeface="ＭＳ Ｐゴシック" pitchFamily="-106" charset="-128"/>
                        </a:defRPr>
                      </a:lvl6pPr>
                      <a:lvl7pPr marL="2971800" indent="-228600" eaLnBrk="0" fontAlgn="base" hangingPunct="0">
                        <a:spcBef>
                          <a:spcPct val="20000"/>
                        </a:spcBef>
                        <a:spcAft>
                          <a:spcPct val="0"/>
                        </a:spcAft>
                        <a:buClr>
                          <a:schemeClr val="hlink"/>
                        </a:buClr>
                        <a:buFont typeface="Wingdings" pitchFamily="-106" charset="2"/>
                        <a:defRPr>
                          <a:solidFill>
                            <a:schemeClr val="tx1"/>
                          </a:solidFill>
                          <a:latin typeface="Tahoma" pitchFamily="-106" charset="0"/>
                          <a:ea typeface="ＭＳ Ｐゴシック" pitchFamily="-106" charset="-128"/>
                        </a:defRPr>
                      </a:lvl7pPr>
                      <a:lvl8pPr marL="3429000" indent="-228600" eaLnBrk="0" fontAlgn="base" hangingPunct="0">
                        <a:spcBef>
                          <a:spcPct val="20000"/>
                        </a:spcBef>
                        <a:spcAft>
                          <a:spcPct val="0"/>
                        </a:spcAft>
                        <a:buClr>
                          <a:schemeClr val="hlink"/>
                        </a:buClr>
                        <a:buFont typeface="Wingdings" pitchFamily="-106" charset="2"/>
                        <a:defRPr>
                          <a:solidFill>
                            <a:schemeClr val="tx1"/>
                          </a:solidFill>
                          <a:latin typeface="Tahoma" pitchFamily="-106" charset="0"/>
                          <a:ea typeface="ＭＳ Ｐゴシック" pitchFamily="-106" charset="-128"/>
                        </a:defRPr>
                      </a:lvl8pPr>
                      <a:lvl9pPr marL="3886200" indent="-228600" eaLnBrk="0" fontAlgn="base" hangingPunct="0">
                        <a:spcBef>
                          <a:spcPct val="20000"/>
                        </a:spcBef>
                        <a:spcAft>
                          <a:spcPct val="0"/>
                        </a:spcAft>
                        <a:buClr>
                          <a:schemeClr val="hlink"/>
                        </a:buClr>
                        <a:buFont typeface="Wingdings" pitchFamily="-106" charset="2"/>
                        <a:defRPr>
                          <a:solidFill>
                            <a:schemeClr val="tx1"/>
                          </a:solidFill>
                          <a:latin typeface="Tahoma" pitchFamily="-106" charset="0"/>
                          <a:ea typeface="ＭＳ Ｐゴシック" pitchFamily="-106"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106" charset="2"/>
                        <a:buNone/>
                        <a:tabLst/>
                      </a:pPr>
                      <a:r>
                        <a:rPr kumimoji="0" lang="en-GB" altLang="en-US" sz="2000" b="0" i="0" u="none" strike="noStrike" cap="none" normalizeH="0" baseline="0" smtClean="0">
                          <a:ln>
                            <a:noFill/>
                          </a:ln>
                          <a:solidFill>
                            <a:schemeClr val="tx1"/>
                          </a:solidFill>
                          <a:effectLst/>
                          <a:latin typeface="Tahoma" pitchFamily="-106" charset="0"/>
                          <a:ea typeface="ＭＳ Ｐゴシック" pitchFamily="-106" charset="-128"/>
                        </a:rPr>
                        <a:t>Witness order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eaLnBrk="0" hangingPunct="0">
                        <a:spcBef>
                          <a:spcPct val="20000"/>
                        </a:spcBef>
                        <a:buClr>
                          <a:schemeClr val="hlink"/>
                        </a:buClr>
                        <a:buSzPct val="80000"/>
                        <a:buFont typeface="Wingdings" pitchFamily="-106" charset="2"/>
                        <a:defRPr sz="2800">
                          <a:solidFill>
                            <a:schemeClr val="tx1"/>
                          </a:solidFill>
                          <a:latin typeface="Tahoma" pitchFamily="-106" charset="0"/>
                          <a:ea typeface="ＭＳ Ｐゴシック" pitchFamily="-106" charset="-128"/>
                        </a:defRPr>
                      </a:lvl1pPr>
                      <a:lvl2pPr marL="742950" indent="-285750" algn="l" eaLnBrk="0" hangingPunct="0">
                        <a:spcBef>
                          <a:spcPct val="20000"/>
                        </a:spcBef>
                        <a:buClr>
                          <a:schemeClr val="tx1"/>
                        </a:buClr>
                        <a:defRPr sz="2400">
                          <a:solidFill>
                            <a:schemeClr val="tx1"/>
                          </a:solidFill>
                          <a:latin typeface="Tahoma" pitchFamily="-106" charset="0"/>
                          <a:ea typeface="ＭＳ Ｐゴシック" pitchFamily="-106" charset="-128"/>
                        </a:defRPr>
                      </a:lvl2pPr>
                      <a:lvl3pPr marL="1143000" indent="-228600" algn="l" eaLnBrk="0" hangingPunct="0">
                        <a:spcBef>
                          <a:spcPct val="20000"/>
                        </a:spcBef>
                        <a:buClr>
                          <a:schemeClr val="hlink"/>
                        </a:buClr>
                        <a:buFont typeface="Wingdings" pitchFamily="-106" charset="2"/>
                        <a:defRPr sz="2000">
                          <a:solidFill>
                            <a:schemeClr val="tx1"/>
                          </a:solidFill>
                          <a:latin typeface="Tahoma" pitchFamily="-106" charset="0"/>
                          <a:ea typeface="ＭＳ Ｐゴシック" pitchFamily="-106" charset="-128"/>
                        </a:defRPr>
                      </a:lvl3pPr>
                      <a:lvl4pPr marL="1600200" indent="-228600" algn="l" eaLnBrk="0" hangingPunct="0">
                        <a:spcBef>
                          <a:spcPct val="20000"/>
                        </a:spcBef>
                        <a:defRPr>
                          <a:solidFill>
                            <a:schemeClr val="tx1"/>
                          </a:solidFill>
                          <a:latin typeface="Tahoma" pitchFamily="-106" charset="0"/>
                          <a:ea typeface="ＭＳ Ｐゴシック" pitchFamily="-106" charset="-128"/>
                        </a:defRPr>
                      </a:lvl4pPr>
                      <a:lvl5pPr marL="2057400" indent="-228600" algn="l" eaLnBrk="0" hangingPunct="0">
                        <a:spcBef>
                          <a:spcPct val="20000"/>
                        </a:spcBef>
                        <a:buClr>
                          <a:schemeClr val="hlink"/>
                        </a:buClr>
                        <a:buFont typeface="Wingdings" pitchFamily="-106" charset="2"/>
                        <a:defRPr>
                          <a:solidFill>
                            <a:schemeClr val="tx1"/>
                          </a:solidFill>
                          <a:latin typeface="Tahoma" pitchFamily="-106" charset="0"/>
                          <a:ea typeface="ＭＳ Ｐゴシック" pitchFamily="-106" charset="-128"/>
                        </a:defRPr>
                      </a:lvl5pPr>
                      <a:lvl6pPr marL="2514600" indent="-228600" eaLnBrk="0" fontAlgn="base" hangingPunct="0">
                        <a:spcBef>
                          <a:spcPct val="20000"/>
                        </a:spcBef>
                        <a:spcAft>
                          <a:spcPct val="0"/>
                        </a:spcAft>
                        <a:buClr>
                          <a:schemeClr val="hlink"/>
                        </a:buClr>
                        <a:buFont typeface="Wingdings" pitchFamily="-106" charset="2"/>
                        <a:defRPr>
                          <a:solidFill>
                            <a:schemeClr val="tx1"/>
                          </a:solidFill>
                          <a:latin typeface="Tahoma" pitchFamily="-106" charset="0"/>
                          <a:ea typeface="ＭＳ Ｐゴシック" pitchFamily="-106" charset="-128"/>
                        </a:defRPr>
                      </a:lvl6pPr>
                      <a:lvl7pPr marL="2971800" indent="-228600" eaLnBrk="0" fontAlgn="base" hangingPunct="0">
                        <a:spcBef>
                          <a:spcPct val="20000"/>
                        </a:spcBef>
                        <a:spcAft>
                          <a:spcPct val="0"/>
                        </a:spcAft>
                        <a:buClr>
                          <a:schemeClr val="hlink"/>
                        </a:buClr>
                        <a:buFont typeface="Wingdings" pitchFamily="-106" charset="2"/>
                        <a:defRPr>
                          <a:solidFill>
                            <a:schemeClr val="tx1"/>
                          </a:solidFill>
                          <a:latin typeface="Tahoma" pitchFamily="-106" charset="0"/>
                          <a:ea typeface="ＭＳ Ｐゴシック" pitchFamily="-106" charset="-128"/>
                        </a:defRPr>
                      </a:lvl7pPr>
                      <a:lvl8pPr marL="3429000" indent="-228600" eaLnBrk="0" fontAlgn="base" hangingPunct="0">
                        <a:spcBef>
                          <a:spcPct val="20000"/>
                        </a:spcBef>
                        <a:spcAft>
                          <a:spcPct val="0"/>
                        </a:spcAft>
                        <a:buClr>
                          <a:schemeClr val="hlink"/>
                        </a:buClr>
                        <a:buFont typeface="Wingdings" pitchFamily="-106" charset="2"/>
                        <a:defRPr>
                          <a:solidFill>
                            <a:schemeClr val="tx1"/>
                          </a:solidFill>
                          <a:latin typeface="Tahoma" pitchFamily="-106" charset="0"/>
                          <a:ea typeface="ＭＳ Ｐゴシック" pitchFamily="-106" charset="-128"/>
                        </a:defRPr>
                      </a:lvl8pPr>
                      <a:lvl9pPr marL="3886200" indent="-228600" eaLnBrk="0" fontAlgn="base" hangingPunct="0">
                        <a:spcBef>
                          <a:spcPct val="20000"/>
                        </a:spcBef>
                        <a:spcAft>
                          <a:spcPct val="0"/>
                        </a:spcAft>
                        <a:buClr>
                          <a:schemeClr val="hlink"/>
                        </a:buClr>
                        <a:buFont typeface="Wingdings" pitchFamily="-106" charset="2"/>
                        <a:defRPr>
                          <a:solidFill>
                            <a:schemeClr val="tx1"/>
                          </a:solidFill>
                          <a:latin typeface="Tahoma" pitchFamily="-106" charset="0"/>
                          <a:ea typeface="ＭＳ Ｐゴシック" pitchFamily="-106"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106" charset="2"/>
                        <a:buNone/>
                        <a:tabLst/>
                      </a:pPr>
                      <a:r>
                        <a:rPr kumimoji="0" lang="en-GB" altLang="en-US" sz="2000" b="0" i="0" u="none" strike="noStrike" cap="none" normalizeH="0" baseline="0" smtClean="0">
                          <a:ln>
                            <a:noFill/>
                          </a:ln>
                          <a:solidFill>
                            <a:srgbClr val="0066FF"/>
                          </a:solidFill>
                          <a:effectLst/>
                          <a:latin typeface="Tahoma" pitchFamily="-106" charset="0"/>
                          <a:ea typeface="ＭＳ Ｐゴシック" pitchFamily="-106" charset="-128"/>
                        </a:rPr>
                        <a:t>31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eaLnBrk="0" hangingPunct="0">
                        <a:spcBef>
                          <a:spcPct val="20000"/>
                        </a:spcBef>
                        <a:buClr>
                          <a:schemeClr val="hlink"/>
                        </a:buClr>
                        <a:buSzPct val="80000"/>
                        <a:buFont typeface="Wingdings" pitchFamily="-106" charset="2"/>
                        <a:defRPr sz="2800">
                          <a:solidFill>
                            <a:schemeClr val="tx1"/>
                          </a:solidFill>
                          <a:latin typeface="Tahoma" pitchFamily="-106" charset="0"/>
                          <a:ea typeface="ＭＳ Ｐゴシック" pitchFamily="-106" charset="-128"/>
                        </a:defRPr>
                      </a:lvl1pPr>
                      <a:lvl2pPr marL="742950" indent="-285750" algn="l" eaLnBrk="0" hangingPunct="0">
                        <a:spcBef>
                          <a:spcPct val="20000"/>
                        </a:spcBef>
                        <a:buClr>
                          <a:schemeClr val="tx1"/>
                        </a:buClr>
                        <a:defRPr sz="2400">
                          <a:solidFill>
                            <a:schemeClr val="tx1"/>
                          </a:solidFill>
                          <a:latin typeface="Tahoma" pitchFamily="-106" charset="0"/>
                          <a:ea typeface="ＭＳ Ｐゴシック" pitchFamily="-106" charset="-128"/>
                        </a:defRPr>
                      </a:lvl2pPr>
                      <a:lvl3pPr marL="1143000" indent="-228600" algn="l" eaLnBrk="0" hangingPunct="0">
                        <a:spcBef>
                          <a:spcPct val="20000"/>
                        </a:spcBef>
                        <a:buClr>
                          <a:schemeClr val="hlink"/>
                        </a:buClr>
                        <a:buFont typeface="Wingdings" pitchFamily="-106" charset="2"/>
                        <a:defRPr sz="2000">
                          <a:solidFill>
                            <a:schemeClr val="tx1"/>
                          </a:solidFill>
                          <a:latin typeface="Tahoma" pitchFamily="-106" charset="0"/>
                          <a:ea typeface="ＭＳ Ｐゴシック" pitchFamily="-106" charset="-128"/>
                        </a:defRPr>
                      </a:lvl3pPr>
                      <a:lvl4pPr marL="1600200" indent="-228600" algn="l" eaLnBrk="0" hangingPunct="0">
                        <a:spcBef>
                          <a:spcPct val="20000"/>
                        </a:spcBef>
                        <a:defRPr>
                          <a:solidFill>
                            <a:schemeClr val="tx1"/>
                          </a:solidFill>
                          <a:latin typeface="Tahoma" pitchFamily="-106" charset="0"/>
                          <a:ea typeface="ＭＳ Ｐゴシック" pitchFamily="-106" charset="-128"/>
                        </a:defRPr>
                      </a:lvl4pPr>
                      <a:lvl5pPr marL="2057400" indent="-228600" algn="l" eaLnBrk="0" hangingPunct="0">
                        <a:spcBef>
                          <a:spcPct val="20000"/>
                        </a:spcBef>
                        <a:buClr>
                          <a:schemeClr val="hlink"/>
                        </a:buClr>
                        <a:buFont typeface="Wingdings" pitchFamily="-106" charset="2"/>
                        <a:defRPr>
                          <a:solidFill>
                            <a:schemeClr val="tx1"/>
                          </a:solidFill>
                          <a:latin typeface="Tahoma" pitchFamily="-106" charset="0"/>
                          <a:ea typeface="ＭＳ Ｐゴシック" pitchFamily="-106" charset="-128"/>
                        </a:defRPr>
                      </a:lvl5pPr>
                      <a:lvl6pPr marL="2514600" indent="-228600" eaLnBrk="0" fontAlgn="base" hangingPunct="0">
                        <a:spcBef>
                          <a:spcPct val="20000"/>
                        </a:spcBef>
                        <a:spcAft>
                          <a:spcPct val="0"/>
                        </a:spcAft>
                        <a:buClr>
                          <a:schemeClr val="hlink"/>
                        </a:buClr>
                        <a:buFont typeface="Wingdings" pitchFamily="-106" charset="2"/>
                        <a:defRPr>
                          <a:solidFill>
                            <a:schemeClr val="tx1"/>
                          </a:solidFill>
                          <a:latin typeface="Tahoma" pitchFamily="-106" charset="0"/>
                          <a:ea typeface="ＭＳ Ｐゴシック" pitchFamily="-106" charset="-128"/>
                        </a:defRPr>
                      </a:lvl6pPr>
                      <a:lvl7pPr marL="2971800" indent="-228600" eaLnBrk="0" fontAlgn="base" hangingPunct="0">
                        <a:spcBef>
                          <a:spcPct val="20000"/>
                        </a:spcBef>
                        <a:spcAft>
                          <a:spcPct val="0"/>
                        </a:spcAft>
                        <a:buClr>
                          <a:schemeClr val="hlink"/>
                        </a:buClr>
                        <a:buFont typeface="Wingdings" pitchFamily="-106" charset="2"/>
                        <a:defRPr>
                          <a:solidFill>
                            <a:schemeClr val="tx1"/>
                          </a:solidFill>
                          <a:latin typeface="Tahoma" pitchFamily="-106" charset="0"/>
                          <a:ea typeface="ＭＳ Ｐゴシック" pitchFamily="-106" charset="-128"/>
                        </a:defRPr>
                      </a:lvl7pPr>
                      <a:lvl8pPr marL="3429000" indent="-228600" eaLnBrk="0" fontAlgn="base" hangingPunct="0">
                        <a:spcBef>
                          <a:spcPct val="20000"/>
                        </a:spcBef>
                        <a:spcAft>
                          <a:spcPct val="0"/>
                        </a:spcAft>
                        <a:buClr>
                          <a:schemeClr val="hlink"/>
                        </a:buClr>
                        <a:buFont typeface="Wingdings" pitchFamily="-106" charset="2"/>
                        <a:defRPr>
                          <a:solidFill>
                            <a:schemeClr val="tx1"/>
                          </a:solidFill>
                          <a:latin typeface="Tahoma" pitchFamily="-106" charset="0"/>
                          <a:ea typeface="ＭＳ Ｐゴシック" pitchFamily="-106" charset="-128"/>
                        </a:defRPr>
                      </a:lvl8pPr>
                      <a:lvl9pPr marL="3886200" indent="-228600" eaLnBrk="0" fontAlgn="base" hangingPunct="0">
                        <a:spcBef>
                          <a:spcPct val="20000"/>
                        </a:spcBef>
                        <a:spcAft>
                          <a:spcPct val="0"/>
                        </a:spcAft>
                        <a:buClr>
                          <a:schemeClr val="hlink"/>
                        </a:buClr>
                        <a:buFont typeface="Wingdings" pitchFamily="-106" charset="2"/>
                        <a:defRPr>
                          <a:solidFill>
                            <a:schemeClr val="tx1"/>
                          </a:solidFill>
                          <a:latin typeface="Tahoma" pitchFamily="-106" charset="0"/>
                          <a:ea typeface="ＭＳ Ｐゴシック" pitchFamily="-106"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106" charset="2"/>
                        <a:buNone/>
                        <a:tabLst/>
                      </a:pPr>
                      <a:r>
                        <a:rPr kumimoji="0" lang="en-GB" altLang="en-US" sz="2000" b="0" i="0" u="none" strike="noStrike" cap="none" normalizeH="0" baseline="0" smtClean="0">
                          <a:ln>
                            <a:noFill/>
                          </a:ln>
                          <a:solidFill>
                            <a:srgbClr val="0066FF"/>
                          </a:solidFill>
                          <a:effectLst/>
                          <a:latin typeface="Tahoma" pitchFamily="-106" charset="0"/>
                          <a:ea typeface="ＭＳ Ｐゴシック" pitchFamily="-106" charset="-128"/>
                        </a:rPr>
                        <a:t>63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00057" name="Rectangle 25"/>
          <p:cNvSpPr>
            <a:spLocks noChangeArrowheads="1"/>
          </p:cNvSpPr>
          <p:nvPr/>
        </p:nvSpPr>
        <p:spPr bwMode="auto">
          <a:xfrm>
            <a:off x="6227763" y="3644900"/>
            <a:ext cx="2592387"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Tahoma" pitchFamily="-106" charset="0"/>
                <a:ea typeface="ＭＳ Ｐゴシック" pitchFamily="-106" charset="-128"/>
              </a:defRPr>
            </a:lvl1pPr>
            <a:lvl2pPr marL="742950" indent="-285750" eaLnBrk="0" hangingPunct="0">
              <a:defRPr>
                <a:solidFill>
                  <a:schemeClr val="tx1"/>
                </a:solidFill>
                <a:latin typeface="Tahoma" pitchFamily="-106" charset="0"/>
                <a:ea typeface="ＭＳ Ｐゴシック" pitchFamily="-106" charset="-128"/>
              </a:defRPr>
            </a:lvl2pPr>
            <a:lvl3pPr marL="1143000" indent="-228600" eaLnBrk="0" hangingPunct="0">
              <a:defRPr>
                <a:solidFill>
                  <a:schemeClr val="tx1"/>
                </a:solidFill>
                <a:latin typeface="Tahoma" pitchFamily="-106" charset="0"/>
                <a:ea typeface="ＭＳ Ｐゴシック" pitchFamily="-106" charset="-128"/>
              </a:defRPr>
            </a:lvl3pPr>
            <a:lvl4pPr marL="1600200" indent="-228600" eaLnBrk="0" hangingPunct="0">
              <a:defRPr>
                <a:solidFill>
                  <a:schemeClr val="tx1"/>
                </a:solidFill>
                <a:latin typeface="Tahoma" pitchFamily="-106" charset="0"/>
                <a:ea typeface="ＭＳ Ｐゴシック" pitchFamily="-106" charset="-128"/>
              </a:defRPr>
            </a:lvl4pPr>
            <a:lvl5pPr marL="2057400" indent="-228600" eaLnBrk="0" hangingPunct="0">
              <a:defRPr>
                <a:solidFill>
                  <a:schemeClr val="tx1"/>
                </a:solidFill>
                <a:latin typeface="Tahoma" pitchFamily="-106" charset="0"/>
                <a:ea typeface="ＭＳ Ｐゴシック" pitchFamily="-106" charset="-128"/>
              </a:defRPr>
            </a:lvl5pPr>
            <a:lvl6pPr marL="25146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6pPr>
            <a:lvl7pPr marL="29718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7pPr>
            <a:lvl8pPr marL="34290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8pPr>
            <a:lvl9pPr marL="38862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9pPr>
          </a:lstStyle>
          <a:p>
            <a:pPr algn="l" eaLnBrk="1" hangingPunct="1">
              <a:lnSpc>
                <a:spcPct val="90000"/>
              </a:lnSpc>
              <a:spcBef>
                <a:spcPct val="20000"/>
              </a:spcBef>
              <a:buClr>
                <a:schemeClr val="bg2"/>
              </a:buClr>
              <a:buSzPct val="75000"/>
              <a:buFont typeface="Wingdings" pitchFamily="-106" charset="2"/>
              <a:buNone/>
            </a:pPr>
            <a:r>
              <a:rPr lang="en-GB" altLang="en-US" sz="2000">
                <a:solidFill>
                  <a:srgbClr val="0066FF"/>
                </a:solidFill>
                <a:latin typeface="Verdana" pitchFamily="-106" charset="0"/>
              </a:rPr>
              <a:t>% mock jurors choosing guilty verdict</a:t>
            </a:r>
            <a:endParaRPr lang="en-US" altLang="en-US" sz="2400">
              <a:latin typeface="Verdana" pitchFamily="-106" charset="0"/>
            </a:endParaRPr>
          </a:p>
        </p:txBody>
      </p:sp>
      <p:sp>
        <p:nvSpPr>
          <p:cNvPr id="300058" name="Rectangle 26"/>
          <p:cNvSpPr>
            <a:spLocks noChangeArrowheads="1"/>
          </p:cNvSpPr>
          <p:nvPr/>
        </p:nvSpPr>
        <p:spPr bwMode="auto">
          <a:xfrm>
            <a:off x="457200" y="1484313"/>
            <a:ext cx="8075613" cy="649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Tahoma" pitchFamily="-106" charset="0"/>
                <a:ea typeface="ＭＳ Ｐゴシック" pitchFamily="-106" charset="-128"/>
              </a:defRPr>
            </a:lvl1pPr>
            <a:lvl2pPr marL="742950" indent="-285750" eaLnBrk="0" hangingPunct="0">
              <a:defRPr>
                <a:solidFill>
                  <a:schemeClr val="tx1"/>
                </a:solidFill>
                <a:latin typeface="Tahoma" pitchFamily="-106" charset="0"/>
                <a:ea typeface="ＭＳ Ｐゴシック" pitchFamily="-106" charset="-128"/>
              </a:defRPr>
            </a:lvl2pPr>
            <a:lvl3pPr marL="1143000" indent="-228600" eaLnBrk="0" hangingPunct="0">
              <a:defRPr>
                <a:solidFill>
                  <a:schemeClr val="tx1"/>
                </a:solidFill>
                <a:latin typeface="Tahoma" pitchFamily="-106" charset="0"/>
                <a:ea typeface="ＭＳ Ｐゴシック" pitchFamily="-106" charset="-128"/>
              </a:defRPr>
            </a:lvl3pPr>
            <a:lvl4pPr marL="1600200" indent="-228600" eaLnBrk="0" hangingPunct="0">
              <a:defRPr>
                <a:solidFill>
                  <a:schemeClr val="tx1"/>
                </a:solidFill>
                <a:latin typeface="Tahoma" pitchFamily="-106" charset="0"/>
                <a:ea typeface="ＭＳ Ｐゴシック" pitchFamily="-106" charset="-128"/>
              </a:defRPr>
            </a:lvl4pPr>
            <a:lvl5pPr marL="2057400" indent="-228600" eaLnBrk="0" hangingPunct="0">
              <a:defRPr>
                <a:solidFill>
                  <a:schemeClr val="tx1"/>
                </a:solidFill>
                <a:latin typeface="Tahoma" pitchFamily="-106" charset="0"/>
                <a:ea typeface="ＭＳ Ｐゴシック" pitchFamily="-106" charset="-128"/>
              </a:defRPr>
            </a:lvl5pPr>
            <a:lvl6pPr marL="25146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6pPr>
            <a:lvl7pPr marL="29718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7pPr>
            <a:lvl8pPr marL="34290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8pPr>
            <a:lvl9pPr marL="38862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9pPr>
          </a:lstStyle>
          <a:p>
            <a:pPr algn="l" eaLnBrk="1" hangingPunct="1">
              <a:lnSpc>
                <a:spcPct val="90000"/>
              </a:lnSpc>
              <a:spcBef>
                <a:spcPct val="20000"/>
              </a:spcBef>
              <a:buClr>
                <a:schemeClr val="bg2"/>
              </a:buClr>
              <a:buSzPct val="75000"/>
              <a:buFont typeface="Wingdings" pitchFamily="-106" charset="2"/>
              <a:buChar char="p"/>
            </a:pPr>
            <a:r>
              <a:rPr lang="en-GB" altLang="en-US" sz="2000">
                <a:latin typeface="Verdana" pitchFamily="-106" charset="0"/>
              </a:rPr>
              <a:t>Vary order of presentation of evidence to influence ease of story construction</a:t>
            </a:r>
            <a:endParaRPr lang="en-US" altLang="en-US" sz="2400">
              <a:latin typeface="Verdana" pitchFamily="-106"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005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00064"/>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00057"/>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00035">
                                            <p:txEl>
                                              <p:pRg st="0" end="0"/>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0003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0035" grpId="0" build="p"/>
      <p:bldP spid="300057" grpId="0"/>
      <p:bldP spid="300058"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r>
              <a:rPr lang="en-GB" altLang="en-US" b="1" smtClean="0">
                <a:effectLst/>
              </a:rPr>
              <a:t>Shortcomings</a:t>
            </a:r>
            <a:endParaRPr lang="en-US" altLang="en-US" b="1" smtClean="0">
              <a:effectLst/>
            </a:endParaRPr>
          </a:p>
        </p:txBody>
      </p:sp>
      <p:sp>
        <p:nvSpPr>
          <p:cNvPr id="301059" name="Rectangle 3"/>
          <p:cNvSpPr>
            <a:spLocks noGrp="1" noChangeArrowheads="1"/>
          </p:cNvSpPr>
          <p:nvPr>
            <p:ph type="body"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sz="2800" smtClean="0">
                <a:effectLst/>
              </a:rPr>
              <a:t>Not precisely specified</a:t>
            </a:r>
          </a:p>
          <a:p>
            <a:pPr lvl="1"/>
            <a:r>
              <a:rPr lang="en-GB" altLang="en-US" sz="2400" smtClean="0">
                <a:effectLst/>
              </a:rPr>
              <a:t>No formal or computational models of causal model construction or inference</a:t>
            </a:r>
            <a:endParaRPr lang="en-GB" altLang="en-US" smtClean="0">
              <a:effectLst/>
            </a:endParaRPr>
          </a:p>
          <a:p>
            <a:r>
              <a:rPr lang="en-GB" altLang="en-US" sz="2800" smtClean="0">
                <a:effectLst/>
              </a:rPr>
              <a:t>But captures crucial insight that people use causal knowledge to represent and reason about legal evidence</a:t>
            </a:r>
            <a:endParaRPr lang="en-US" altLang="en-US" sz="2800" smtClean="0">
              <a:effectLs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105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01059">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0105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1059"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r>
              <a:rPr lang="en-GB" altLang="en-US" smtClean="0">
                <a:effectLst/>
              </a:rPr>
              <a:t>Coherence-based models</a:t>
            </a:r>
            <a:endParaRPr lang="en-US" altLang="en-US" smtClean="0">
              <a:effectLst/>
            </a:endParaRPr>
          </a:p>
        </p:txBody>
      </p:sp>
      <p:sp>
        <p:nvSpPr>
          <p:cNvPr id="98307" name="Rectangle 3"/>
          <p:cNvSpPr>
            <a:spLocks noGrp="1" noChangeArrowheads="1"/>
          </p:cNvSpPr>
          <p:nvPr>
            <p:ph type="body"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sz="2800" smtClean="0">
                <a:effectLst/>
              </a:rPr>
              <a:t>Process-level account</a:t>
            </a:r>
          </a:p>
          <a:p>
            <a:r>
              <a:rPr lang="en-GB" altLang="en-US" sz="2800" smtClean="0">
                <a:effectLst/>
              </a:rPr>
              <a:t>Mind strives for coherent representations</a:t>
            </a:r>
          </a:p>
          <a:p>
            <a:r>
              <a:rPr lang="en-GB" altLang="en-US" sz="2800" smtClean="0">
                <a:effectLst/>
              </a:rPr>
              <a:t>Elements cohere or compete</a:t>
            </a:r>
          </a:p>
          <a:p>
            <a:r>
              <a:rPr lang="en-GB" altLang="en-US" sz="2800" smtClean="0">
                <a:effectLst/>
              </a:rPr>
              <a:t>Judgments emerge through interactive process that maximizes coherence (constraint satisfaction)</a:t>
            </a:r>
          </a:p>
          <a:p>
            <a:r>
              <a:rPr lang="en-GB" altLang="en-US" sz="2800" smtClean="0">
                <a:effectLst/>
              </a:rPr>
              <a:t>Bidirectional reasoning (evidence can be re-evaluated to fit emerging conclusions)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830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830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830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8307">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830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307"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eaLnBrk="1" hangingPunct="1"/>
            <a:r>
              <a:rPr lang="en-GB" altLang="en-US" sz="3200" b="1" smtClean="0">
                <a:effectLst/>
              </a:rPr>
              <a:t>Formal model of evidential reasoning</a:t>
            </a:r>
            <a:endParaRPr lang="en-US" altLang="en-US" sz="3200" b="1" smtClean="0">
              <a:effectLst/>
            </a:endParaRPr>
          </a:p>
        </p:txBody>
      </p:sp>
      <p:sp>
        <p:nvSpPr>
          <p:cNvPr id="154627" name="Rectangle 3"/>
          <p:cNvSpPr>
            <a:spLocks noGrp="1" noChangeArrowheads="1"/>
          </p:cNvSpPr>
          <p:nvPr>
            <p:ph type="body" idx="4294967295"/>
          </p:nvPr>
        </p:nvSpPr>
        <p:spPr>
          <a:xfrm>
            <a:off x="457200" y="1600200"/>
            <a:ext cx="7931150" cy="50688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altLang="en-US" sz="2800" smtClean="0">
                <a:effectLst/>
              </a:rPr>
              <a:t>Bayesian networks to represent relations between bodies of evidence and hypotheses</a:t>
            </a:r>
          </a:p>
          <a:p>
            <a:pPr eaLnBrk="1" hangingPunct="1"/>
            <a:r>
              <a:rPr lang="en-GB" altLang="en-US" sz="2800" smtClean="0">
                <a:effectLst/>
              </a:rPr>
              <a:t>Captures dependencies between items</a:t>
            </a:r>
          </a:p>
          <a:p>
            <a:pPr eaLnBrk="1" hangingPunct="1"/>
            <a:r>
              <a:rPr lang="en-GB" altLang="en-US" sz="2800" smtClean="0">
                <a:effectLst/>
              </a:rPr>
              <a:t>Permits inference from evidence to hypotheses (and vice-versa)</a:t>
            </a:r>
          </a:p>
          <a:p>
            <a:pPr eaLnBrk="1" hangingPunct="1"/>
            <a:r>
              <a:rPr lang="en-GB" altLang="en-US" sz="2800" smtClean="0">
                <a:effectLst/>
              </a:rPr>
              <a:t>Increasingly used in legal contexts</a:t>
            </a:r>
          </a:p>
          <a:p>
            <a:pPr eaLnBrk="1" hangingPunct="1"/>
            <a:endParaRPr lang="en-GB" altLang="en-US" sz="2800" smtClean="0">
              <a:effectLst/>
            </a:endParaRPr>
          </a:p>
          <a:p>
            <a:pPr eaLnBrk="1" hangingPunct="1">
              <a:buFont typeface="Wingdings" pitchFamily="-106" charset="2"/>
              <a:buNone/>
            </a:pPr>
            <a:endParaRPr lang="en-GB" altLang="en-US" sz="2800" smtClean="0">
              <a:effectLs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15462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462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462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462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4627"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4"/>
          <p:cNvSpPr>
            <a:spLocks noGrp="1" noChangeArrowheads="1"/>
          </p:cNvSpPr>
          <p:nvPr>
            <p:ph type="title" idx="4294967295"/>
          </p:nvPr>
        </p:nvSpPr>
        <p:spPr>
          <a:xfrm>
            <a:off x="457200" y="852488"/>
            <a:ext cx="8229600" cy="4159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eaLnBrk="1" hangingPunct="1"/>
            <a:r>
              <a:rPr lang="en-GB" altLang="en-US" sz="2800" b="1" smtClean="0">
                <a:effectLst/>
              </a:rPr>
              <a:t>Partial Bayesian net for </a:t>
            </a:r>
            <a:r>
              <a:rPr lang="en-US" altLang="en-US" sz="2800" b="1" smtClean="0">
                <a:effectLst/>
              </a:rPr>
              <a:t>Sacco and Vanzetti trial</a:t>
            </a:r>
            <a:r>
              <a:rPr lang="en-US" altLang="en-US" sz="4000" smtClean="0">
                <a:effectLst/>
              </a:rPr>
              <a:t> </a:t>
            </a:r>
          </a:p>
        </p:txBody>
      </p:sp>
      <p:pic>
        <p:nvPicPr>
          <p:cNvPr id="50179" name="Picture 5" descr="flat_colo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1950" y="1530350"/>
            <a:ext cx="8458200" cy="4537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eaLnBrk="1" hangingPunct="1"/>
            <a:r>
              <a:rPr lang="en-GB" altLang="en-US" b="1" smtClean="0">
                <a:effectLst/>
              </a:rPr>
              <a:t>Applicable to human reasoning?</a:t>
            </a:r>
            <a:endParaRPr lang="en-US" altLang="en-US" b="1" smtClean="0">
              <a:effectLst/>
            </a:endParaRPr>
          </a:p>
        </p:txBody>
      </p:sp>
      <p:sp>
        <p:nvSpPr>
          <p:cNvPr id="51203" name="Rectangle 3"/>
          <p:cNvSpPr>
            <a:spLocks noGrp="1" noChangeArrowheads="1"/>
          </p:cNvSpPr>
          <p:nvPr>
            <p:ph type="body"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altLang="en-US" smtClean="0">
                <a:effectLst/>
              </a:rPr>
              <a:t>Vast number of variables</a:t>
            </a:r>
          </a:p>
          <a:p>
            <a:pPr eaLnBrk="1" hangingPunct="1"/>
            <a:r>
              <a:rPr lang="en-GB" altLang="en-US" smtClean="0">
                <a:effectLst/>
              </a:rPr>
              <a:t>Numerous probability estimates required</a:t>
            </a:r>
          </a:p>
          <a:p>
            <a:pPr eaLnBrk="1" hangingPunct="1"/>
            <a:r>
              <a:rPr lang="en-GB" altLang="en-US" smtClean="0">
                <a:effectLst/>
              </a:rPr>
              <a:t>Complex computations</a:t>
            </a:r>
          </a:p>
          <a:p>
            <a:pPr eaLnBrk="1" hangingPunct="1"/>
            <a:endParaRPr lang="en-GB" altLang="en-US" smtClean="0">
              <a:effectLst/>
            </a:endParaRPr>
          </a:p>
          <a:p>
            <a:pPr eaLnBrk="1" hangingPunct="1"/>
            <a:endParaRPr lang="en-US" altLang="en-US" smtClean="0">
              <a:effectLst/>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eaLnBrk="1" hangingPunct="1"/>
            <a:r>
              <a:rPr lang="en-GB" altLang="en-US" b="1" smtClean="0">
                <a:effectLst/>
              </a:rPr>
              <a:t>Applicable to human reasoning?</a:t>
            </a:r>
            <a:endParaRPr lang="en-US" altLang="en-US" b="1" smtClean="0">
              <a:effectLst/>
            </a:endParaRPr>
          </a:p>
        </p:txBody>
      </p:sp>
      <p:sp>
        <p:nvSpPr>
          <p:cNvPr id="186371" name="Rectangle 3"/>
          <p:cNvSpPr>
            <a:spLocks noGrp="1" noChangeArrowheads="1"/>
          </p:cNvSpPr>
          <p:nvPr>
            <p:ph type="body" idx="4294967295"/>
          </p:nvPr>
        </p:nvSpPr>
        <p:spPr>
          <a:xfrm>
            <a:off x="457200" y="1600200"/>
            <a:ext cx="8229600" cy="47085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altLang="en-US" sz="2800" smtClean="0">
                <a:effectLst/>
              </a:rPr>
              <a:t>Fully-fledged BNs unsuitable as model of limited-capacity human reasoning</a:t>
            </a:r>
          </a:p>
          <a:p>
            <a:pPr eaLnBrk="1" hangingPunct="1"/>
            <a:r>
              <a:rPr lang="en-GB" altLang="en-US" sz="2800" smtClean="0">
                <a:effectLst/>
              </a:rPr>
              <a:t>BUT – </a:t>
            </a:r>
          </a:p>
          <a:p>
            <a:pPr eaLnBrk="1" hangingPunct="1">
              <a:buFont typeface="Wingdings" pitchFamily="-106" charset="2"/>
              <a:buNone/>
            </a:pPr>
            <a:r>
              <a:rPr lang="en-GB" altLang="en-US" sz="2800" smtClean="0">
                <a:effectLst/>
              </a:rPr>
              <a:t>	a key aspect is the qualitative relations between variables (what depends on what)</a:t>
            </a:r>
          </a:p>
          <a:p>
            <a:pPr eaLnBrk="1" hangingPunct="1"/>
            <a:r>
              <a:rPr lang="en-GB" altLang="en-US" sz="2800" smtClean="0">
                <a:effectLst/>
              </a:rPr>
              <a:t>Judgments of relevance &amp; causal dependency critical in legal analyses</a:t>
            </a:r>
          </a:p>
          <a:p>
            <a:pPr eaLnBrk="1" hangingPunct="1"/>
            <a:r>
              <a:rPr lang="en-GB" altLang="en-US" sz="2800" smtClean="0">
                <a:effectLst/>
              </a:rPr>
              <a:t>And people seem quite good at this!</a:t>
            </a:r>
          </a:p>
          <a:p>
            <a:pPr lvl="1" eaLnBrk="1" hangingPunct="1"/>
            <a:r>
              <a:rPr lang="en-GB" altLang="en-US" sz="2400" smtClean="0">
                <a:effectLst/>
              </a:rPr>
              <a:t>DNA match raises probability of guilt </a:t>
            </a:r>
          </a:p>
          <a:p>
            <a:pPr lvl="1" eaLnBrk="1" hangingPunct="1"/>
            <a:r>
              <a:rPr lang="en-GB" altLang="en-US" sz="2400" smtClean="0">
                <a:effectLst/>
              </a:rPr>
              <a:t>an impartial alibi lowers it</a:t>
            </a:r>
            <a:endParaRPr lang="en-US" altLang="en-US" sz="2400" smtClean="0">
              <a:effectLst/>
            </a:endParaRPr>
          </a:p>
          <a:p>
            <a:pPr eaLnBrk="1" hangingPunct="1"/>
            <a:endParaRPr lang="en-US" altLang="en-US" sz="2400" smtClean="0">
              <a:effectLst/>
            </a:endParaRPr>
          </a:p>
        </p:txBody>
      </p:sp>
      <p:grpSp>
        <p:nvGrpSpPr>
          <p:cNvPr id="2" name="Group 34"/>
          <p:cNvGrpSpPr>
            <a:grpSpLocks/>
          </p:cNvGrpSpPr>
          <p:nvPr/>
        </p:nvGrpSpPr>
        <p:grpSpPr bwMode="auto">
          <a:xfrm>
            <a:off x="5653088" y="5229225"/>
            <a:ext cx="3167062" cy="1295400"/>
            <a:chOff x="3561" y="3294"/>
            <a:chExt cx="1995" cy="816"/>
          </a:xfrm>
        </p:grpSpPr>
        <p:sp>
          <p:nvSpPr>
            <p:cNvPr id="52229" name="Line 20"/>
            <p:cNvSpPr>
              <a:spLocks noChangeShapeType="1"/>
            </p:cNvSpPr>
            <p:nvPr/>
          </p:nvSpPr>
          <p:spPr bwMode="auto">
            <a:xfrm flipH="1">
              <a:off x="4060" y="3566"/>
              <a:ext cx="362" cy="272"/>
            </a:xfrm>
            <a:prstGeom prst="line">
              <a:avLst/>
            </a:prstGeom>
            <a:noFill/>
            <a:ln w="762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52230" name="Line 21"/>
            <p:cNvSpPr>
              <a:spLocks noChangeShapeType="1"/>
            </p:cNvSpPr>
            <p:nvPr/>
          </p:nvSpPr>
          <p:spPr bwMode="auto">
            <a:xfrm>
              <a:off x="4785" y="3566"/>
              <a:ext cx="318" cy="272"/>
            </a:xfrm>
            <a:prstGeom prst="line">
              <a:avLst/>
            </a:prstGeom>
            <a:noFill/>
            <a:ln w="762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grpSp>
          <p:nvGrpSpPr>
            <p:cNvPr id="52231" name="Group 23"/>
            <p:cNvGrpSpPr>
              <a:grpSpLocks/>
            </p:cNvGrpSpPr>
            <p:nvPr/>
          </p:nvGrpSpPr>
          <p:grpSpPr bwMode="auto">
            <a:xfrm>
              <a:off x="4241" y="3294"/>
              <a:ext cx="683" cy="272"/>
              <a:chOff x="975" y="890"/>
              <a:chExt cx="683" cy="272"/>
            </a:xfrm>
          </p:grpSpPr>
          <p:sp>
            <p:nvSpPr>
              <p:cNvPr id="52240" name="Oval 24"/>
              <p:cNvSpPr>
                <a:spLocks noChangeArrowheads="1"/>
              </p:cNvSpPr>
              <p:nvPr/>
            </p:nvSpPr>
            <p:spPr bwMode="auto">
              <a:xfrm>
                <a:off x="975" y="890"/>
                <a:ext cx="683" cy="272"/>
              </a:xfrm>
              <a:prstGeom prst="ellipse">
                <a:avLst/>
              </a:prstGeom>
              <a:solidFill>
                <a:srgbClr val="00FFFF"/>
              </a:solidFill>
              <a:ln w="9525">
                <a:solidFill>
                  <a:schemeClr val="tx1"/>
                </a:solidFill>
                <a:round/>
                <a:headEnd/>
                <a:tailEnd/>
              </a:ln>
            </p:spPr>
            <p:txBody>
              <a:bodyPr wrap="none" anchor="ctr"/>
              <a:lstStyle>
                <a:lvl1pPr eaLnBrk="0" hangingPunct="0">
                  <a:defRPr>
                    <a:solidFill>
                      <a:schemeClr val="tx1"/>
                    </a:solidFill>
                    <a:latin typeface="Tahoma" pitchFamily="-106" charset="0"/>
                    <a:ea typeface="ＭＳ Ｐゴシック" pitchFamily="-106" charset="-128"/>
                  </a:defRPr>
                </a:lvl1pPr>
                <a:lvl2pPr marL="742950" indent="-285750" eaLnBrk="0" hangingPunct="0">
                  <a:defRPr>
                    <a:solidFill>
                      <a:schemeClr val="tx1"/>
                    </a:solidFill>
                    <a:latin typeface="Tahoma" pitchFamily="-106" charset="0"/>
                    <a:ea typeface="ＭＳ Ｐゴシック" pitchFamily="-106" charset="-128"/>
                  </a:defRPr>
                </a:lvl2pPr>
                <a:lvl3pPr marL="1143000" indent="-228600" eaLnBrk="0" hangingPunct="0">
                  <a:defRPr>
                    <a:solidFill>
                      <a:schemeClr val="tx1"/>
                    </a:solidFill>
                    <a:latin typeface="Tahoma" pitchFamily="-106" charset="0"/>
                    <a:ea typeface="ＭＳ Ｐゴシック" pitchFamily="-106" charset="-128"/>
                  </a:defRPr>
                </a:lvl3pPr>
                <a:lvl4pPr marL="1600200" indent="-228600" eaLnBrk="0" hangingPunct="0">
                  <a:defRPr>
                    <a:solidFill>
                      <a:schemeClr val="tx1"/>
                    </a:solidFill>
                    <a:latin typeface="Tahoma" pitchFamily="-106" charset="0"/>
                    <a:ea typeface="ＭＳ Ｐゴシック" pitchFamily="-106" charset="-128"/>
                  </a:defRPr>
                </a:lvl4pPr>
                <a:lvl5pPr marL="2057400" indent="-228600" eaLnBrk="0" hangingPunct="0">
                  <a:defRPr>
                    <a:solidFill>
                      <a:schemeClr val="tx1"/>
                    </a:solidFill>
                    <a:latin typeface="Tahoma" pitchFamily="-106" charset="0"/>
                    <a:ea typeface="ＭＳ Ｐゴシック" pitchFamily="-106" charset="-128"/>
                  </a:defRPr>
                </a:lvl5pPr>
                <a:lvl6pPr marL="25146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6pPr>
                <a:lvl7pPr marL="29718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7pPr>
                <a:lvl8pPr marL="34290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8pPr>
                <a:lvl9pPr marL="38862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9pPr>
              </a:lstStyle>
              <a:p>
                <a:pPr algn="l" eaLnBrk="1" hangingPunct="1"/>
                <a:endParaRPr lang="en-US" altLang="en-US">
                  <a:latin typeface="Verdana" pitchFamily="-106" charset="0"/>
                </a:endParaRPr>
              </a:p>
            </p:txBody>
          </p:sp>
          <p:sp>
            <p:nvSpPr>
              <p:cNvPr id="52241" name="Text Box 25"/>
              <p:cNvSpPr txBox="1">
                <a:spLocks noChangeArrowheads="1"/>
              </p:cNvSpPr>
              <p:nvPr/>
            </p:nvSpPr>
            <p:spPr bwMode="auto">
              <a:xfrm>
                <a:off x="1020" y="905"/>
                <a:ext cx="635"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itchFamily="-106" charset="0"/>
                    <a:ea typeface="ＭＳ Ｐゴシック" pitchFamily="-106" charset="-128"/>
                  </a:defRPr>
                </a:lvl1pPr>
                <a:lvl2pPr marL="742950" indent="-285750" eaLnBrk="0" hangingPunct="0">
                  <a:defRPr>
                    <a:solidFill>
                      <a:schemeClr val="tx1"/>
                    </a:solidFill>
                    <a:latin typeface="Tahoma" pitchFamily="-106" charset="0"/>
                    <a:ea typeface="ＭＳ Ｐゴシック" pitchFamily="-106" charset="-128"/>
                  </a:defRPr>
                </a:lvl2pPr>
                <a:lvl3pPr marL="1143000" indent="-228600" eaLnBrk="0" hangingPunct="0">
                  <a:defRPr>
                    <a:solidFill>
                      <a:schemeClr val="tx1"/>
                    </a:solidFill>
                    <a:latin typeface="Tahoma" pitchFamily="-106" charset="0"/>
                    <a:ea typeface="ＭＳ Ｐゴシック" pitchFamily="-106" charset="-128"/>
                  </a:defRPr>
                </a:lvl3pPr>
                <a:lvl4pPr marL="1600200" indent="-228600" eaLnBrk="0" hangingPunct="0">
                  <a:defRPr>
                    <a:solidFill>
                      <a:schemeClr val="tx1"/>
                    </a:solidFill>
                    <a:latin typeface="Tahoma" pitchFamily="-106" charset="0"/>
                    <a:ea typeface="ＭＳ Ｐゴシック" pitchFamily="-106" charset="-128"/>
                  </a:defRPr>
                </a:lvl4pPr>
                <a:lvl5pPr marL="2057400" indent="-228600" eaLnBrk="0" hangingPunct="0">
                  <a:defRPr>
                    <a:solidFill>
                      <a:schemeClr val="tx1"/>
                    </a:solidFill>
                    <a:latin typeface="Tahoma" pitchFamily="-106" charset="0"/>
                    <a:ea typeface="ＭＳ Ｐゴシック" pitchFamily="-106" charset="-128"/>
                  </a:defRPr>
                </a:lvl5pPr>
                <a:lvl6pPr marL="25146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6pPr>
                <a:lvl7pPr marL="29718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7pPr>
                <a:lvl8pPr marL="34290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8pPr>
                <a:lvl9pPr marL="38862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9pPr>
              </a:lstStyle>
              <a:p>
                <a:pPr algn="l">
                  <a:spcBef>
                    <a:spcPct val="50000"/>
                  </a:spcBef>
                </a:pPr>
                <a:r>
                  <a:rPr lang="en-GB" altLang="en-US" sz="1600" b="1"/>
                  <a:t>  Guilt</a:t>
                </a:r>
              </a:p>
            </p:txBody>
          </p:sp>
        </p:grpSp>
        <p:grpSp>
          <p:nvGrpSpPr>
            <p:cNvPr id="52232" name="Group 26"/>
            <p:cNvGrpSpPr>
              <a:grpSpLocks/>
            </p:cNvGrpSpPr>
            <p:nvPr/>
          </p:nvGrpSpPr>
          <p:grpSpPr bwMode="auto">
            <a:xfrm>
              <a:off x="3561" y="3838"/>
              <a:ext cx="680" cy="272"/>
              <a:chOff x="975" y="1661"/>
              <a:chExt cx="680" cy="272"/>
            </a:xfrm>
          </p:grpSpPr>
          <p:sp>
            <p:nvSpPr>
              <p:cNvPr id="52238" name="Oval 27"/>
              <p:cNvSpPr>
                <a:spLocks noChangeArrowheads="1"/>
              </p:cNvSpPr>
              <p:nvPr/>
            </p:nvSpPr>
            <p:spPr bwMode="auto">
              <a:xfrm>
                <a:off x="975" y="1661"/>
                <a:ext cx="680" cy="272"/>
              </a:xfrm>
              <a:prstGeom prst="ellipse">
                <a:avLst/>
              </a:prstGeom>
              <a:solidFill>
                <a:srgbClr val="00FFFF"/>
              </a:solidFill>
              <a:ln w="9525">
                <a:solidFill>
                  <a:schemeClr val="tx1"/>
                </a:solidFill>
                <a:round/>
                <a:headEnd/>
                <a:tailEnd/>
              </a:ln>
            </p:spPr>
            <p:txBody>
              <a:bodyPr wrap="none" anchor="ctr"/>
              <a:lstStyle>
                <a:lvl1pPr eaLnBrk="0" hangingPunct="0">
                  <a:defRPr>
                    <a:solidFill>
                      <a:schemeClr val="tx1"/>
                    </a:solidFill>
                    <a:latin typeface="Tahoma" pitchFamily="-106" charset="0"/>
                    <a:ea typeface="ＭＳ Ｐゴシック" pitchFamily="-106" charset="-128"/>
                  </a:defRPr>
                </a:lvl1pPr>
                <a:lvl2pPr marL="742950" indent="-285750" eaLnBrk="0" hangingPunct="0">
                  <a:defRPr>
                    <a:solidFill>
                      <a:schemeClr val="tx1"/>
                    </a:solidFill>
                    <a:latin typeface="Tahoma" pitchFamily="-106" charset="0"/>
                    <a:ea typeface="ＭＳ Ｐゴシック" pitchFamily="-106" charset="-128"/>
                  </a:defRPr>
                </a:lvl2pPr>
                <a:lvl3pPr marL="1143000" indent="-228600" eaLnBrk="0" hangingPunct="0">
                  <a:defRPr>
                    <a:solidFill>
                      <a:schemeClr val="tx1"/>
                    </a:solidFill>
                    <a:latin typeface="Tahoma" pitchFamily="-106" charset="0"/>
                    <a:ea typeface="ＭＳ Ｐゴシック" pitchFamily="-106" charset="-128"/>
                  </a:defRPr>
                </a:lvl3pPr>
                <a:lvl4pPr marL="1600200" indent="-228600" eaLnBrk="0" hangingPunct="0">
                  <a:defRPr>
                    <a:solidFill>
                      <a:schemeClr val="tx1"/>
                    </a:solidFill>
                    <a:latin typeface="Tahoma" pitchFamily="-106" charset="0"/>
                    <a:ea typeface="ＭＳ Ｐゴシック" pitchFamily="-106" charset="-128"/>
                  </a:defRPr>
                </a:lvl4pPr>
                <a:lvl5pPr marL="2057400" indent="-228600" eaLnBrk="0" hangingPunct="0">
                  <a:defRPr>
                    <a:solidFill>
                      <a:schemeClr val="tx1"/>
                    </a:solidFill>
                    <a:latin typeface="Tahoma" pitchFamily="-106" charset="0"/>
                    <a:ea typeface="ＭＳ Ｐゴシック" pitchFamily="-106" charset="-128"/>
                  </a:defRPr>
                </a:lvl5pPr>
                <a:lvl6pPr marL="25146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6pPr>
                <a:lvl7pPr marL="29718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7pPr>
                <a:lvl8pPr marL="34290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8pPr>
                <a:lvl9pPr marL="38862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9pPr>
              </a:lstStyle>
              <a:p>
                <a:pPr algn="l" eaLnBrk="1" hangingPunct="1"/>
                <a:endParaRPr lang="en-US" altLang="en-US">
                  <a:latin typeface="Verdana" pitchFamily="-106" charset="0"/>
                </a:endParaRPr>
              </a:p>
            </p:txBody>
          </p:sp>
          <p:sp>
            <p:nvSpPr>
              <p:cNvPr id="52239" name="Text Box 28"/>
              <p:cNvSpPr txBox="1">
                <a:spLocks noChangeArrowheads="1"/>
              </p:cNvSpPr>
              <p:nvPr/>
            </p:nvSpPr>
            <p:spPr bwMode="auto">
              <a:xfrm>
                <a:off x="1020" y="1676"/>
                <a:ext cx="635"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itchFamily="-106" charset="0"/>
                    <a:ea typeface="ＭＳ Ｐゴシック" pitchFamily="-106" charset="-128"/>
                  </a:defRPr>
                </a:lvl1pPr>
                <a:lvl2pPr marL="742950" indent="-285750" eaLnBrk="0" hangingPunct="0">
                  <a:defRPr>
                    <a:solidFill>
                      <a:schemeClr val="tx1"/>
                    </a:solidFill>
                    <a:latin typeface="Tahoma" pitchFamily="-106" charset="0"/>
                    <a:ea typeface="ＭＳ Ｐゴシック" pitchFamily="-106" charset="-128"/>
                  </a:defRPr>
                </a:lvl2pPr>
                <a:lvl3pPr marL="1143000" indent="-228600" eaLnBrk="0" hangingPunct="0">
                  <a:defRPr>
                    <a:solidFill>
                      <a:schemeClr val="tx1"/>
                    </a:solidFill>
                    <a:latin typeface="Tahoma" pitchFamily="-106" charset="0"/>
                    <a:ea typeface="ＭＳ Ｐゴシック" pitchFamily="-106" charset="-128"/>
                  </a:defRPr>
                </a:lvl3pPr>
                <a:lvl4pPr marL="1600200" indent="-228600" eaLnBrk="0" hangingPunct="0">
                  <a:defRPr>
                    <a:solidFill>
                      <a:schemeClr val="tx1"/>
                    </a:solidFill>
                    <a:latin typeface="Tahoma" pitchFamily="-106" charset="0"/>
                    <a:ea typeface="ＭＳ Ｐゴシック" pitchFamily="-106" charset="-128"/>
                  </a:defRPr>
                </a:lvl4pPr>
                <a:lvl5pPr marL="2057400" indent="-228600" eaLnBrk="0" hangingPunct="0">
                  <a:defRPr>
                    <a:solidFill>
                      <a:schemeClr val="tx1"/>
                    </a:solidFill>
                    <a:latin typeface="Tahoma" pitchFamily="-106" charset="0"/>
                    <a:ea typeface="ＭＳ Ｐゴシック" pitchFamily="-106" charset="-128"/>
                  </a:defRPr>
                </a:lvl5pPr>
                <a:lvl6pPr marL="25146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6pPr>
                <a:lvl7pPr marL="29718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7pPr>
                <a:lvl8pPr marL="34290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8pPr>
                <a:lvl9pPr marL="38862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9pPr>
              </a:lstStyle>
              <a:p>
                <a:pPr algn="l">
                  <a:spcBef>
                    <a:spcPct val="50000"/>
                  </a:spcBef>
                </a:pPr>
                <a:r>
                  <a:rPr lang="en-GB" altLang="en-US" sz="1600" b="1"/>
                  <a:t>  DNA</a:t>
                </a:r>
              </a:p>
            </p:txBody>
          </p:sp>
        </p:grpSp>
        <p:grpSp>
          <p:nvGrpSpPr>
            <p:cNvPr id="52233" name="Group 29"/>
            <p:cNvGrpSpPr>
              <a:grpSpLocks/>
            </p:cNvGrpSpPr>
            <p:nvPr/>
          </p:nvGrpSpPr>
          <p:grpSpPr bwMode="auto">
            <a:xfrm>
              <a:off x="4876" y="3838"/>
              <a:ext cx="680" cy="272"/>
              <a:chOff x="521" y="2342"/>
              <a:chExt cx="680" cy="272"/>
            </a:xfrm>
          </p:grpSpPr>
          <p:sp>
            <p:nvSpPr>
              <p:cNvPr id="52236" name="Oval 30"/>
              <p:cNvSpPr>
                <a:spLocks noChangeArrowheads="1"/>
              </p:cNvSpPr>
              <p:nvPr/>
            </p:nvSpPr>
            <p:spPr bwMode="auto">
              <a:xfrm>
                <a:off x="521" y="2342"/>
                <a:ext cx="680" cy="272"/>
              </a:xfrm>
              <a:prstGeom prst="ellipse">
                <a:avLst/>
              </a:prstGeom>
              <a:solidFill>
                <a:srgbClr val="00FFFF"/>
              </a:solidFill>
              <a:ln w="9525">
                <a:solidFill>
                  <a:schemeClr val="tx1"/>
                </a:solidFill>
                <a:round/>
                <a:headEnd/>
                <a:tailEnd/>
              </a:ln>
            </p:spPr>
            <p:txBody>
              <a:bodyPr wrap="none" anchor="ctr"/>
              <a:lstStyle>
                <a:lvl1pPr eaLnBrk="0" hangingPunct="0">
                  <a:defRPr>
                    <a:solidFill>
                      <a:schemeClr val="tx1"/>
                    </a:solidFill>
                    <a:latin typeface="Tahoma" pitchFamily="-106" charset="0"/>
                    <a:ea typeface="ＭＳ Ｐゴシック" pitchFamily="-106" charset="-128"/>
                  </a:defRPr>
                </a:lvl1pPr>
                <a:lvl2pPr marL="742950" indent="-285750" eaLnBrk="0" hangingPunct="0">
                  <a:defRPr>
                    <a:solidFill>
                      <a:schemeClr val="tx1"/>
                    </a:solidFill>
                    <a:latin typeface="Tahoma" pitchFamily="-106" charset="0"/>
                    <a:ea typeface="ＭＳ Ｐゴシック" pitchFamily="-106" charset="-128"/>
                  </a:defRPr>
                </a:lvl2pPr>
                <a:lvl3pPr marL="1143000" indent="-228600" eaLnBrk="0" hangingPunct="0">
                  <a:defRPr>
                    <a:solidFill>
                      <a:schemeClr val="tx1"/>
                    </a:solidFill>
                    <a:latin typeface="Tahoma" pitchFamily="-106" charset="0"/>
                    <a:ea typeface="ＭＳ Ｐゴシック" pitchFamily="-106" charset="-128"/>
                  </a:defRPr>
                </a:lvl3pPr>
                <a:lvl4pPr marL="1600200" indent="-228600" eaLnBrk="0" hangingPunct="0">
                  <a:defRPr>
                    <a:solidFill>
                      <a:schemeClr val="tx1"/>
                    </a:solidFill>
                    <a:latin typeface="Tahoma" pitchFamily="-106" charset="0"/>
                    <a:ea typeface="ＭＳ Ｐゴシック" pitchFamily="-106" charset="-128"/>
                  </a:defRPr>
                </a:lvl4pPr>
                <a:lvl5pPr marL="2057400" indent="-228600" eaLnBrk="0" hangingPunct="0">
                  <a:defRPr>
                    <a:solidFill>
                      <a:schemeClr val="tx1"/>
                    </a:solidFill>
                    <a:latin typeface="Tahoma" pitchFamily="-106" charset="0"/>
                    <a:ea typeface="ＭＳ Ｐゴシック" pitchFamily="-106" charset="-128"/>
                  </a:defRPr>
                </a:lvl5pPr>
                <a:lvl6pPr marL="25146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6pPr>
                <a:lvl7pPr marL="29718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7pPr>
                <a:lvl8pPr marL="34290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8pPr>
                <a:lvl9pPr marL="38862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9pPr>
              </a:lstStyle>
              <a:p>
                <a:pPr algn="l" eaLnBrk="1" hangingPunct="1"/>
                <a:endParaRPr lang="en-US" altLang="en-US">
                  <a:latin typeface="Verdana" pitchFamily="-106" charset="0"/>
                </a:endParaRPr>
              </a:p>
            </p:txBody>
          </p:sp>
          <p:sp>
            <p:nvSpPr>
              <p:cNvPr id="52237" name="Text Box 31"/>
              <p:cNvSpPr txBox="1">
                <a:spLocks noChangeArrowheads="1"/>
              </p:cNvSpPr>
              <p:nvPr/>
            </p:nvSpPr>
            <p:spPr bwMode="auto">
              <a:xfrm>
                <a:off x="612" y="2356"/>
                <a:ext cx="544"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itchFamily="-106" charset="0"/>
                    <a:ea typeface="ＭＳ Ｐゴシック" pitchFamily="-106" charset="-128"/>
                  </a:defRPr>
                </a:lvl1pPr>
                <a:lvl2pPr marL="742950" indent="-285750" eaLnBrk="0" hangingPunct="0">
                  <a:defRPr>
                    <a:solidFill>
                      <a:schemeClr val="tx1"/>
                    </a:solidFill>
                    <a:latin typeface="Tahoma" pitchFamily="-106" charset="0"/>
                    <a:ea typeface="ＭＳ Ｐゴシック" pitchFamily="-106" charset="-128"/>
                  </a:defRPr>
                </a:lvl2pPr>
                <a:lvl3pPr marL="1143000" indent="-228600" eaLnBrk="0" hangingPunct="0">
                  <a:defRPr>
                    <a:solidFill>
                      <a:schemeClr val="tx1"/>
                    </a:solidFill>
                    <a:latin typeface="Tahoma" pitchFamily="-106" charset="0"/>
                    <a:ea typeface="ＭＳ Ｐゴシック" pitchFamily="-106" charset="-128"/>
                  </a:defRPr>
                </a:lvl3pPr>
                <a:lvl4pPr marL="1600200" indent="-228600" eaLnBrk="0" hangingPunct="0">
                  <a:defRPr>
                    <a:solidFill>
                      <a:schemeClr val="tx1"/>
                    </a:solidFill>
                    <a:latin typeface="Tahoma" pitchFamily="-106" charset="0"/>
                    <a:ea typeface="ＭＳ Ｐゴシック" pitchFamily="-106" charset="-128"/>
                  </a:defRPr>
                </a:lvl4pPr>
                <a:lvl5pPr marL="2057400" indent="-228600" eaLnBrk="0" hangingPunct="0">
                  <a:defRPr>
                    <a:solidFill>
                      <a:schemeClr val="tx1"/>
                    </a:solidFill>
                    <a:latin typeface="Tahoma" pitchFamily="-106" charset="0"/>
                    <a:ea typeface="ＭＳ Ｐゴシック" pitchFamily="-106" charset="-128"/>
                  </a:defRPr>
                </a:lvl5pPr>
                <a:lvl6pPr marL="25146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6pPr>
                <a:lvl7pPr marL="29718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7pPr>
                <a:lvl8pPr marL="34290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8pPr>
                <a:lvl9pPr marL="38862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9pPr>
              </a:lstStyle>
              <a:p>
                <a:pPr algn="l">
                  <a:spcBef>
                    <a:spcPct val="50000"/>
                  </a:spcBef>
                </a:pPr>
                <a:r>
                  <a:rPr lang="en-GB" altLang="en-US" sz="1600" b="1"/>
                  <a:t>Alibi</a:t>
                </a:r>
              </a:p>
            </p:txBody>
          </p:sp>
        </p:grpSp>
        <p:sp>
          <p:nvSpPr>
            <p:cNvPr id="52234" name="Text Box 32"/>
            <p:cNvSpPr txBox="1">
              <a:spLocks noChangeArrowheads="1"/>
            </p:cNvSpPr>
            <p:nvPr/>
          </p:nvSpPr>
          <p:spPr bwMode="auto">
            <a:xfrm>
              <a:off x="4059" y="3471"/>
              <a:ext cx="227"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itchFamily="-106" charset="0"/>
                  <a:ea typeface="ＭＳ Ｐゴシック" pitchFamily="-106" charset="-128"/>
                </a:defRPr>
              </a:lvl1pPr>
              <a:lvl2pPr marL="742950" indent="-285750" eaLnBrk="0" hangingPunct="0">
                <a:defRPr>
                  <a:solidFill>
                    <a:schemeClr val="tx1"/>
                  </a:solidFill>
                  <a:latin typeface="Tahoma" pitchFamily="-106" charset="0"/>
                  <a:ea typeface="ＭＳ Ｐゴシック" pitchFamily="-106" charset="-128"/>
                </a:defRPr>
              </a:lvl2pPr>
              <a:lvl3pPr marL="1143000" indent="-228600" eaLnBrk="0" hangingPunct="0">
                <a:defRPr>
                  <a:solidFill>
                    <a:schemeClr val="tx1"/>
                  </a:solidFill>
                  <a:latin typeface="Tahoma" pitchFamily="-106" charset="0"/>
                  <a:ea typeface="ＭＳ Ｐゴシック" pitchFamily="-106" charset="-128"/>
                </a:defRPr>
              </a:lvl3pPr>
              <a:lvl4pPr marL="1600200" indent="-228600" eaLnBrk="0" hangingPunct="0">
                <a:defRPr>
                  <a:solidFill>
                    <a:schemeClr val="tx1"/>
                  </a:solidFill>
                  <a:latin typeface="Tahoma" pitchFamily="-106" charset="0"/>
                  <a:ea typeface="ＭＳ Ｐゴシック" pitchFamily="-106" charset="-128"/>
                </a:defRPr>
              </a:lvl4pPr>
              <a:lvl5pPr marL="2057400" indent="-228600" eaLnBrk="0" hangingPunct="0">
                <a:defRPr>
                  <a:solidFill>
                    <a:schemeClr val="tx1"/>
                  </a:solidFill>
                  <a:latin typeface="Tahoma" pitchFamily="-106" charset="0"/>
                  <a:ea typeface="ＭＳ Ｐゴシック" pitchFamily="-106" charset="-128"/>
                </a:defRPr>
              </a:lvl5pPr>
              <a:lvl6pPr marL="25146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6pPr>
              <a:lvl7pPr marL="29718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7pPr>
              <a:lvl8pPr marL="34290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8pPr>
              <a:lvl9pPr marL="38862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9pPr>
            </a:lstStyle>
            <a:p>
              <a:pPr algn="l" eaLnBrk="1" hangingPunct="1">
                <a:spcBef>
                  <a:spcPct val="50000"/>
                </a:spcBef>
              </a:pPr>
              <a:r>
                <a:rPr lang="en-GB" altLang="en-US">
                  <a:latin typeface="Verdana" pitchFamily="-106" charset="0"/>
                </a:rPr>
                <a:t>+</a:t>
              </a:r>
              <a:endParaRPr lang="en-US" altLang="en-US">
                <a:latin typeface="Verdana" pitchFamily="-106" charset="0"/>
              </a:endParaRPr>
            </a:p>
          </p:txBody>
        </p:sp>
        <p:sp>
          <p:nvSpPr>
            <p:cNvPr id="52235" name="Text Box 33"/>
            <p:cNvSpPr txBox="1">
              <a:spLocks noChangeArrowheads="1"/>
            </p:cNvSpPr>
            <p:nvPr/>
          </p:nvSpPr>
          <p:spPr bwMode="auto">
            <a:xfrm>
              <a:off x="4921" y="3475"/>
              <a:ext cx="227"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itchFamily="-106" charset="0"/>
                  <a:ea typeface="ＭＳ Ｐゴシック" pitchFamily="-106" charset="-128"/>
                </a:defRPr>
              </a:lvl1pPr>
              <a:lvl2pPr marL="742950" indent="-285750" eaLnBrk="0" hangingPunct="0">
                <a:defRPr>
                  <a:solidFill>
                    <a:schemeClr val="tx1"/>
                  </a:solidFill>
                  <a:latin typeface="Tahoma" pitchFamily="-106" charset="0"/>
                  <a:ea typeface="ＭＳ Ｐゴシック" pitchFamily="-106" charset="-128"/>
                </a:defRPr>
              </a:lvl2pPr>
              <a:lvl3pPr marL="1143000" indent="-228600" eaLnBrk="0" hangingPunct="0">
                <a:defRPr>
                  <a:solidFill>
                    <a:schemeClr val="tx1"/>
                  </a:solidFill>
                  <a:latin typeface="Tahoma" pitchFamily="-106" charset="0"/>
                  <a:ea typeface="ＭＳ Ｐゴシック" pitchFamily="-106" charset="-128"/>
                </a:defRPr>
              </a:lvl3pPr>
              <a:lvl4pPr marL="1600200" indent="-228600" eaLnBrk="0" hangingPunct="0">
                <a:defRPr>
                  <a:solidFill>
                    <a:schemeClr val="tx1"/>
                  </a:solidFill>
                  <a:latin typeface="Tahoma" pitchFamily="-106" charset="0"/>
                  <a:ea typeface="ＭＳ Ｐゴシック" pitchFamily="-106" charset="-128"/>
                </a:defRPr>
              </a:lvl4pPr>
              <a:lvl5pPr marL="2057400" indent="-228600" eaLnBrk="0" hangingPunct="0">
                <a:defRPr>
                  <a:solidFill>
                    <a:schemeClr val="tx1"/>
                  </a:solidFill>
                  <a:latin typeface="Tahoma" pitchFamily="-106" charset="0"/>
                  <a:ea typeface="ＭＳ Ｐゴシック" pitchFamily="-106" charset="-128"/>
                </a:defRPr>
              </a:lvl5pPr>
              <a:lvl6pPr marL="25146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6pPr>
              <a:lvl7pPr marL="29718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7pPr>
              <a:lvl8pPr marL="34290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8pPr>
              <a:lvl9pPr marL="38862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9pPr>
            </a:lstStyle>
            <a:p>
              <a:pPr algn="l" eaLnBrk="1" hangingPunct="1">
                <a:spcBef>
                  <a:spcPct val="50000"/>
                </a:spcBef>
              </a:pPr>
              <a:r>
                <a:rPr lang="en-GB" altLang="en-US" sz="2000" b="1">
                  <a:latin typeface="Verdana" pitchFamily="-106" charset="0"/>
                </a:rPr>
                <a:t>-</a:t>
              </a:r>
              <a:endParaRPr lang="en-US" altLang="en-US" sz="2000" b="1">
                <a:latin typeface="Verdana" pitchFamily="-106"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637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637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86371">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86371">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86371">
                                            <p:txEl>
                                              <p:pRg st="4" end="4"/>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86371">
                                            <p:txEl>
                                              <p:pRg st="5" end="5"/>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86371">
                                            <p:txEl>
                                              <p:pRg st="6" end="6"/>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6371"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noFill/>
          <a:extLst>
            <a:ext uri="{909E8E84-426E-40DD-AFC4-6F175D3DCCD1}">
              <a14:hiddenFill xmlns:a14="http://schemas.microsoft.com/office/drawing/2010/main">
                <a:solidFill>
                  <a:srgbClr val="FFFFFF"/>
                </a:solidFill>
              </a14:hiddenFill>
            </a:ext>
          </a:extLst>
        </p:spPr>
        <p:txBody>
          <a:bodyPr/>
          <a:lstStyle/>
          <a:p>
            <a:r>
              <a:rPr lang="en-GB" altLang="en-US" smtClean="0">
                <a:effectLst/>
              </a:rPr>
              <a:t>Empirical Results</a:t>
            </a:r>
            <a:endParaRPr lang="en-US" altLang="en-US" smtClean="0">
              <a:effectLst/>
            </a:endParaRPr>
          </a:p>
        </p:txBody>
      </p:sp>
      <p:sp>
        <p:nvSpPr>
          <p:cNvPr id="9219"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Lst>
        </p:spPr>
        <p:txBody>
          <a:bodyPr/>
          <a:lstStyle/>
          <a:p>
            <a:r>
              <a:rPr lang="en-GB" altLang="en-US" sz="3000" smtClean="0">
                <a:effectLst/>
              </a:rPr>
              <a:t>Eddy (1982)</a:t>
            </a:r>
          </a:p>
          <a:p>
            <a:pPr lvl="1"/>
            <a:r>
              <a:rPr lang="en-GB" altLang="en-US" sz="2600" smtClean="0">
                <a:effectLst/>
              </a:rPr>
              <a:t>95% of doctors gave answers around 75%!</a:t>
            </a:r>
          </a:p>
          <a:p>
            <a:pPr lvl="1"/>
            <a:r>
              <a:rPr lang="en-GB" altLang="en-US" sz="2600" smtClean="0">
                <a:effectLst/>
              </a:rPr>
              <a:t>Only 5% gave correct answer</a:t>
            </a:r>
          </a:p>
          <a:p>
            <a:r>
              <a:rPr lang="en-GB" altLang="en-US" sz="3000" smtClean="0">
                <a:effectLst/>
              </a:rPr>
              <a:t>Casscells et al. (1978) </a:t>
            </a:r>
          </a:p>
          <a:p>
            <a:pPr lvl="1"/>
            <a:r>
              <a:rPr lang="en-GB" altLang="en-US" sz="2600" smtClean="0">
                <a:effectLst/>
              </a:rPr>
              <a:t>Only 18% gave correct answer </a:t>
            </a:r>
          </a:p>
          <a:p>
            <a:r>
              <a:rPr lang="en-GB" altLang="en-US" sz="3000" smtClean="0">
                <a:effectLst/>
              </a:rPr>
              <a:t>Most responses close to 80% </a:t>
            </a:r>
          </a:p>
          <a:p>
            <a:r>
              <a:rPr lang="en-GB" altLang="en-US" sz="3000" smtClean="0">
                <a:effectLst/>
              </a:rPr>
              <a:t>= P(+ve test|cancer)</a:t>
            </a:r>
          </a:p>
          <a:p>
            <a:endParaRPr lang="en-GB" altLang="en-US" sz="3000" smtClean="0">
              <a:effectLst/>
            </a:endParaRPr>
          </a:p>
          <a:p>
            <a:r>
              <a:rPr lang="en-GB" altLang="en-US" sz="3000" smtClean="0">
                <a:effectLst/>
              </a:rPr>
              <a:t>Replicated numerous times</a:t>
            </a:r>
          </a:p>
          <a:p>
            <a:endParaRPr lang="en-US" altLang="en-US" sz="3000" smtClean="0">
              <a:effectLst/>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eaLnBrk="1" hangingPunct="1"/>
            <a:r>
              <a:rPr lang="en-GB" altLang="en-US" b="1" smtClean="0">
                <a:effectLst/>
              </a:rPr>
              <a:t>More realistic model</a:t>
            </a:r>
            <a:endParaRPr lang="en-US" altLang="en-US" b="1" smtClean="0">
              <a:effectLst/>
            </a:endParaRPr>
          </a:p>
        </p:txBody>
      </p:sp>
      <p:sp>
        <p:nvSpPr>
          <p:cNvPr id="36867" name="Rectangle 3"/>
          <p:cNvSpPr>
            <a:spLocks noGrp="1" noChangeArrowheads="1"/>
          </p:cNvSpPr>
          <p:nvPr>
            <p:ph type="body" idx="4294967295"/>
          </p:nvPr>
        </p:nvSpPr>
        <p:spPr>
          <a:xfrm>
            <a:off x="457200" y="1600200"/>
            <a:ext cx="7427913" cy="4495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altLang="en-US" sz="2800" smtClean="0">
                <a:effectLst/>
              </a:rPr>
              <a:t>People reason using small-scale qualitative models</a:t>
            </a:r>
          </a:p>
          <a:p>
            <a:pPr eaLnBrk="1" hangingPunct="1"/>
            <a:r>
              <a:rPr lang="en-GB" altLang="en-US" sz="2800" smtClean="0">
                <a:effectLst/>
              </a:rPr>
              <a:t>Limited number of variables (at one time)</a:t>
            </a:r>
          </a:p>
          <a:p>
            <a:pPr eaLnBrk="1" hangingPunct="1"/>
            <a:r>
              <a:rPr lang="en-GB" altLang="en-US" sz="2800" smtClean="0">
                <a:effectLst/>
              </a:rPr>
              <a:t>Require comparative rather than precise probabilities</a:t>
            </a:r>
          </a:p>
          <a:p>
            <a:pPr eaLnBrk="1" hangingPunct="1"/>
            <a:r>
              <a:rPr lang="en-GB" altLang="en-US" sz="2800" smtClean="0">
                <a:effectLst/>
              </a:rPr>
              <a:t>Guided by causal knowledge</a:t>
            </a:r>
          </a:p>
          <a:p>
            <a:pPr eaLnBrk="1" hangingPunct="1"/>
            <a:r>
              <a:rPr lang="en-GB" altLang="en-US" sz="2800" smtClean="0">
                <a:effectLst/>
              </a:rPr>
              <a:t>Captures relevance relations</a:t>
            </a:r>
          </a:p>
          <a:p>
            <a:pPr eaLnBrk="1" hangingPunct="1"/>
            <a:r>
              <a:rPr lang="en-GB" altLang="en-US" sz="2800" smtClean="0">
                <a:effectLst/>
              </a:rPr>
              <a:t>Enables inferences about hypotheses on basis of evidence</a:t>
            </a:r>
            <a:endParaRPr lang="en-US" altLang="en-US" sz="2800" smtClean="0">
              <a:effectLs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686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686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686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6867">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6867">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686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7"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9" name="Rectangle 5"/>
          <p:cNvSpPr>
            <a:spLocks noGrp="1" noChangeArrowheads="1"/>
          </p:cNvSpPr>
          <p:nvPr>
            <p:ph type="body" sz="half" idx="1"/>
          </p:nvPr>
        </p:nvSpPr>
        <p:spPr>
          <a:xfrm>
            <a:off x="381000" y="1371600"/>
            <a:ext cx="8153400" cy="4800600"/>
          </a:xfrm>
          <a:noFill/>
          <a:extLst>
            <a:ext uri="{909E8E84-426E-40DD-AFC4-6F175D3DCCD1}">
              <a14:hiddenFill xmlns:a14="http://schemas.microsoft.com/office/drawing/2010/main">
                <a:solidFill>
                  <a:srgbClr val="FFFFFF"/>
                </a:solidFill>
              </a14:hiddenFill>
            </a:ext>
          </a:extLst>
        </p:spPr>
        <p:txBody>
          <a:bodyPr/>
          <a:lstStyle/>
          <a:p>
            <a:pPr>
              <a:lnSpc>
                <a:spcPct val="90000"/>
              </a:lnSpc>
            </a:pPr>
            <a:r>
              <a:rPr lang="en-GB" altLang="en-US" sz="2600" smtClean="0">
                <a:effectLst/>
              </a:rPr>
              <a:t>Use Bayes rule</a:t>
            </a:r>
          </a:p>
          <a:p>
            <a:pPr lvl="1">
              <a:lnSpc>
                <a:spcPct val="90000"/>
              </a:lnSpc>
              <a:buFontTx/>
              <a:buNone/>
            </a:pPr>
            <a:r>
              <a:rPr lang="en-GB" altLang="en-US" sz="2200" smtClean="0">
                <a:effectLst/>
              </a:rPr>
              <a:t>D = disease; ¬D = no disease</a:t>
            </a:r>
          </a:p>
          <a:p>
            <a:pPr lvl="1">
              <a:lnSpc>
                <a:spcPct val="90000"/>
              </a:lnSpc>
              <a:buFontTx/>
              <a:buNone/>
            </a:pPr>
            <a:r>
              <a:rPr lang="en-GB" altLang="en-US" sz="2200" smtClean="0">
                <a:effectLst/>
              </a:rPr>
              <a:t>T+ = positive test result</a:t>
            </a:r>
          </a:p>
          <a:p>
            <a:pPr lvl="1">
              <a:lnSpc>
                <a:spcPct val="90000"/>
              </a:lnSpc>
              <a:buFontTx/>
              <a:buNone/>
            </a:pPr>
            <a:endParaRPr lang="en-GB" altLang="en-US" sz="2200" smtClean="0">
              <a:effectLst/>
            </a:endParaRPr>
          </a:p>
          <a:p>
            <a:pPr lvl="1">
              <a:lnSpc>
                <a:spcPct val="90000"/>
              </a:lnSpc>
              <a:buFontTx/>
              <a:buNone/>
            </a:pPr>
            <a:endParaRPr lang="en-GB" altLang="en-US" sz="2400" smtClean="0">
              <a:effectLst/>
            </a:endParaRPr>
          </a:p>
          <a:p>
            <a:pPr lvl="1">
              <a:lnSpc>
                <a:spcPct val="90000"/>
              </a:lnSpc>
              <a:buFontTx/>
              <a:buNone/>
            </a:pPr>
            <a:endParaRPr lang="en-GB" altLang="en-US" sz="2400" smtClean="0">
              <a:effectLst/>
            </a:endParaRPr>
          </a:p>
          <a:p>
            <a:pPr lvl="1">
              <a:lnSpc>
                <a:spcPct val="90000"/>
              </a:lnSpc>
              <a:buFontTx/>
              <a:buNone/>
            </a:pPr>
            <a:endParaRPr lang="en-GB" altLang="en-US" sz="2400" smtClean="0">
              <a:effectLst/>
            </a:endParaRPr>
          </a:p>
          <a:p>
            <a:pPr lvl="1">
              <a:lnSpc>
                <a:spcPct val="90000"/>
              </a:lnSpc>
              <a:buFontTx/>
              <a:buNone/>
            </a:pPr>
            <a:r>
              <a:rPr lang="en-GB" altLang="en-US" sz="2400" smtClean="0">
                <a:effectLst/>
              </a:rPr>
              <a:t>P(D) = base-rate of disease</a:t>
            </a:r>
          </a:p>
          <a:p>
            <a:pPr lvl="1">
              <a:lnSpc>
                <a:spcPct val="90000"/>
              </a:lnSpc>
              <a:buFontTx/>
              <a:buNone/>
            </a:pPr>
            <a:r>
              <a:rPr lang="en-GB" altLang="en-US" sz="2400" smtClean="0">
                <a:effectLst/>
              </a:rPr>
              <a:t>P(T+|D) = true positive (hit rate)</a:t>
            </a:r>
          </a:p>
          <a:p>
            <a:pPr lvl="1">
              <a:lnSpc>
                <a:spcPct val="90000"/>
              </a:lnSpc>
              <a:buFontTx/>
              <a:buNone/>
            </a:pPr>
            <a:r>
              <a:rPr lang="en-GB" altLang="en-US" sz="2400" smtClean="0">
                <a:effectLst/>
              </a:rPr>
              <a:t>P(T+|¬D) = false positive rate</a:t>
            </a:r>
          </a:p>
          <a:p>
            <a:pPr lvl="1">
              <a:lnSpc>
                <a:spcPct val="90000"/>
              </a:lnSpc>
            </a:pPr>
            <a:endParaRPr lang="en-GB" altLang="en-US" sz="2400" smtClean="0">
              <a:effectLst/>
            </a:endParaRPr>
          </a:p>
          <a:p>
            <a:pPr lvl="1">
              <a:lnSpc>
                <a:spcPct val="90000"/>
              </a:lnSpc>
            </a:pPr>
            <a:r>
              <a:rPr lang="en-GB" altLang="en-US" sz="2400" smtClean="0">
                <a:effectLst/>
              </a:rPr>
              <a:t>Intuition: two ways to get a +test result, if D is true or if D is false</a:t>
            </a:r>
          </a:p>
          <a:p>
            <a:pPr lvl="1">
              <a:lnSpc>
                <a:spcPct val="90000"/>
              </a:lnSpc>
            </a:pPr>
            <a:endParaRPr lang="en-GB" altLang="en-US" sz="2400" smtClean="0">
              <a:effectLst/>
            </a:endParaRPr>
          </a:p>
          <a:p>
            <a:pPr lvl="1">
              <a:lnSpc>
                <a:spcPct val="90000"/>
              </a:lnSpc>
            </a:pPr>
            <a:endParaRPr lang="en-US" altLang="en-US" sz="2400" smtClean="0">
              <a:effectLst/>
            </a:endParaRPr>
          </a:p>
        </p:txBody>
      </p:sp>
      <p:graphicFrame>
        <p:nvGraphicFramePr>
          <p:cNvPr id="108546" name="Object 2">
            <a:hlinkClick r:id="" action="ppaction://ole?verb=0"/>
          </p:cNvPr>
          <p:cNvGraphicFramePr>
            <a:graphicFrameLocks noChangeAspect="1"/>
          </p:cNvGraphicFramePr>
          <p:nvPr>
            <p:ph sz="quarter" idx="2"/>
          </p:nvPr>
        </p:nvGraphicFramePr>
        <p:xfrm>
          <a:off x="609600" y="2733675"/>
          <a:ext cx="3044825" cy="728663"/>
        </p:xfrm>
        <a:graphic>
          <a:graphicData uri="http://schemas.openxmlformats.org/presentationml/2006/ole">
            <mc:AlternateContent xmlns:mc="http://schemas.openxmlformats.org/markup-compatibility/2006">
              <mc:Choice xmlns:v="urn:schemas-microsoft-com:vml" Requires="v">
                <p:oleObj spid="_x0000_s1030" name="Equation" r:id="rId3" imgW="1739880" imgH="419040" progId="Equation.3">
                  <p:embed/>
                </p:oleObj>
              </mc:Choice>
              <mc:Fallback>
                <p:oleObj name="Equation" r:id="rId3" imgW="1739880" imgH="419040" progId="Equation.3">
                  <p:embed/>
                  <p:pic>
                    <p:nvPicPr>
                      <p:cNvPr id="0" name="Object 2"/>
                      <p:cNvPicPr preferRelativeResize="0">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9600" y="2733675"/>
                        <a:ext cx="3044825" cy="728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08547" name="Object 3">
            <a:hlinkClick r:id="" action="ppaction://ole?verb=0"/>
          </p:cNvPr>
          <p:cNvGraphicFramePr>
            <a:graphicFrameLocks noChangeAspect="1"/>
          </p:cNvGraphicFramePr>
          <p:nvPr>
            <p:ph sz="quarter" idx="3"/>
          </p:nvPr>
        </p:nvGraphicFramePr>
        <p:xfrm>
          <a:off x="609600" y="2733675"/>
          <a:ext cx="5334000" cy="730250"/>
        </p:xfrm>
        <a:graphic>
          <a:graphicData uri="http://schemas.openxmlformats.org/presentationml/2006/ole">
            <mc:AlternateContent xmlns:mc="http://schemas.openxmlformats.org/markup-compatibility/2006">
              <mc:Choice xmlns:v="urn:schemas-microsoft-com:vml" Requires="v">
                <p:oleObj spid="_x0000_s1031" name="Microsoft Equation 3.0" r:id="rId5" imgW="3047760" imgH="419040" progId="Equation.3">
                  <p:embed/>
                </p:oleObj>
              </mc:Choice>
              <mc:Fallback>
                <p:oleObj name="Microsoft Equation 3.0" r:id="rId5" imgW="3047760" imgH="419040" progId="Equation.3">
                  <p:embed/>
                  <p:pic>
                    <p:nvPicPr>
                      <p:cNvPr id="0" name="Object 3"/>
                      <p:cNvPicPr preferRelativeResize="0">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09600" y="2733675"/>
                        <a:ext cx="5334000" cy="730250"/>
                      </a:xfrm>
                      <a:prstGeom prst="rect">
                        <a:avLst/>
                      </a:prstGeom>
                      <a:solidFill>
                        <a:schemeClr val="tx2"/>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029" name="Rectangle 4"/>
          <p:cNvSpPr>
            <a:spLocks noGrp="1" noChangeArrowheads="1"/>
          </p:cNvSpPr>
          <p:nvPr>
            <p:ph type="title"/>
          </p:nvPr>
        </p:nvSpPr>
        <p:spPr>
          <a:noFill/>
          <a:extLst>
            <a:ext uri="{909E8E84-426E-40DD-AFC4-6F175D3DCCD1}">
              <a14:hiddenFill xmlns:a14="http://schemas.microsoft.com/office/drawing/2010/main">
                <a:solidFill>
                  <a:srgbClr val="FFFFFF"/>
                </a:solidFill>
              </a14:hiddenFill>
            </a:ext>
          </a:extLst>
        </p:spPr>
        <p:txBody>
          <a:bodyPr/>
          <a:lstStyle/>
          <a:p>
            <a:r>
              <a:rPr lang="en-GB" altLang="en-US" smtClean="0">
                <a:effectLst/>
              </a:rPr>
              <a:t>Correct Bayesian solution </a:t>
            </a:r>
            <a:endParaRPr lang="en-US" altLang="en-US" smtClean="0">
              <a:effectLs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854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8549">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8549">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08546"/>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08547"/>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8549">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08549">
                                            <p:txEl>
                                              <p:pRg st="8" end="8"/>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08549">
                                            <p:txEl>
                                              <p:pRg st="9" end="9"/>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8549">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549"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Rectangle 2"/>
          <p:cNvSpPr>
            <a:spLocks noGrp="1" noChangeArrowheads="1"/>
          </p:cNvSpPr>
          <p:nvPr>
            <p:ph type="title"/>
          </p:nvPr>
        </p:nvSpPr>
        <p:spPr>
          <a:noFill/>
          <a:extLst>
            <a:ext uri="{909E8E84-426E-40DD-AFC4-6F175D3DCCD1}">
              <a14:hiddenFill xmlns:a14="http://schemas.microsoft.com/office/drawing/2010/main">
                <a:solidFill>
                  <a:srgbClr val="FFFFFF"/>
                </a:solidFill>
              </a14:hiddenFill>
            </a:ext>
          </a:extLst>
        </p:spPr>
        <p:txBody>
          <a:bodyPr/>
          <a:lstStyle/>
          <a:p>
            <a:r>
              <a:rPr lang="en-GB" altLang="en-US" smtClean="0">
                <a:effectLst/>
              </a:rPr>
              <a:t>Correct Bayesian solution </a:t>
            </a:r>
            <a:endParaRPr lang="en-US" altLang="en-US" smtClean="0">
              <a:effectLst/>
            </a:endParaRPr>
          </a:p>
        </p:txBody>
      </p:sp>
      <p:sp>
        <p:nvSpPr>
          <p:cNvPr id="2054" name="Rectangle 3"/>
          <p:cNvSpPr>
            <a:spLocks noGrp="1" noChangeArrowheads="1"/>
          </p:cNvSpPr>
          <p:nvPr>
            <p:ph type="body" sz="half" idx="1"/>
          </p:nvPr>
        </p:nvSpPr>
        <p:spPr>
          <a:xfrm>
            <a:off x="457200" y="1600200"/>
            <a:ext cx="8229600" cy="4495800"/>
          </a:xfrm>
          <a:noFill/>
          <a:extLst>
            <a:ext uri="{909E8E84-426E-40DD-AFC4-6F175D3DCCD1}">
              <a14:hiddenFill xmlns:a14="http://schemas.microsoft.com/office/drawing/2010/main">
                <a:solidFill>
                  <a:srgbClr val="FFFFFF"/>
                </a:solidFill>
              </a14:hiddenFill>
            </a:ext>
          </a:extLst>
        </p:spPr>
        <p:txBody>
          <a:bodyPr/>
          <a:lstStyle/>
          <a:p>
            <a:pPr lvl="1"/>
            <a:r>
              <a:rPr lang="en-GB" altLang="en-US" sz="2400" smtClean="0">
                <a:effectLst/>
              </a:rPr>
              <a:t>P(D) = .01; P(¬D) = .99</a:t>
            </a:r>
          </a:p>
          <a:p>
            <a:pPr lvl="1"/>
            <a:r>
              <a:rPr lang="en-GB" altLang="en-US" sz="2400" smtClean="0">
                <a:effectLst/>
              </a:rPr>
              <a:t>P(T+|D) = .8</a:t>
            </a:r>
          </a:p>
          <a:p>
            <a:pPr lvl="1"/>
            <a:r>
              <a:rPr lang="en-GB" altLang="en-US" sz="2400" smtClean="0">
                <a:effectLst/>
              </a:rPr>
              <a:t>P(T+|¬D) = .096</a:t>
            </a:r>
          </a:p>
          <a:p>
            <a:pPr lvl="1"/>
            <a:endParaRPr lang="en-GB" altLang="en-US" sz="2400" smtClean="0">
              <a:effectLst/>
            </a:endParaRPr>
          </a:p>
          <a:p>
            <a:pPr lvl="1"/>
            <a:endParaRPr lang="en-US" altLang="en-US" sz="2400" smtClean="0">
              <a:effectLst/>
            </a:endParaRPr>
          </a:p>
        </p:txBody>
      </p:sp>
      <p:graphicFrame>
        <p:nvGraphicFramePr>
          <p:cNvPr id="2050" name="Object 2">
            <a:hlinkClick r:id="" action="ppaction://ole?verb=0"/>
          </p:cNvPr>
          <p:cNvGraphicFramePr>
            <a:graphicFrameLocks noChangeAspect="1"/>
          </p:cNvGraphicFramePr>
          <p:nvPr>
            <p:ph sz="quarter" idx="2"/>
          </p:nvPr>
        </p:nvGraphicFramePr>
        <p:xfrm>
          <a:off x="990600" y="3263900"/>
          <a:ext cx="6553200" cy="893763"/>
        </p:xfrm>
        <a:graphic>
          <a:graphicData uri="http://schemas.openxmlformats.org/presentationml/2006/ole">
            <mc:AlternateContent xmlns:mc="http://schemas.openxmlformats.org/markup-compatibility/2006">
              <mc:Choice xmlns:v="urn:schemas-microsoft-com:vml" Requires="v">
                <p:oleObj spid="_x0000_s2055" name="Microsoft Equation 3.0" r:id="rId3" imgW="3047760" imgH="419040" progId="Equation.3">
                  <p:embed/>
                </p:oleObj>
              </mc:Choice>
              <mc:Fallback>
                <p:oleObj name="Microsoft Equation 3.0" r:id="rId3" imgW="3047760" imgH="419040" progId="Equation.3">
                  <p:embed/>
                  <p:pic>
                    <p:nvPicPr>
                      <p:cNvPr id="0" name="Object 2"/>
                      <p:cNvPicPr preferRelativeResize="0">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90600" y="3263900"/>
                        <a:ext cx="6553200" cy="893763"/>
                      </a:xfrm>
                      <a:prstGeom prst="rect">
                        <a:avLst/>
                      </a:prstGeom>
                      <a:solidFill>
                        <a:schemeClr val="accent1"/>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09573" name="Object 3">
            <a:hlinkClick r:id="" action="ppaction://ole?verb=0"/>
          </p:cNvPr>
          <p:cNvGraphicFramePr>
            <a:graphicFrameLocks noChangeAspect="1"/>
          </p:cNvGraphicFramePr>
          <p:nvPr>
            <p:ph sz="quarter" idx="3"/>
          </p:nvPr>
        </p:nvGraphicFramePr>
        <p:xfrm>
          <a:off x="1016000" y="4246563"/>
          <a:ext cx="4089400" cy="862012"/>
        </p:xfrm>
        <a:graphic>
          <a:graphicData uri="http://schemas.openxmlformats.org/presentationml/2006/ole">
            <mc:AlternateContent xmlns:mc="http://schemas.openxmlformats.org/markup-compatibility/2006">
              <mc:Choice xmlns:v="urn:schemas-microsoft-com:vml" Requires="v">
                <p:oleObj spid="_x0000_s2056" name="Microsoft Equation 3.0" r:id="rId5" imgW="1854000" imgH="393480" progId="Equation.3">
                  <p:embed/>
                </p:oleObj>
              </mc:Choice>
              <mc:Fallback>
                <p:oleObj name="Microsoft Equation 3.0" r:id="rId5" imgW="1854000" imgH="393480" progId="Equation.3">
                  <p:embed/>
                  <p:pic>
                    <p:nvPicPr>
                      <p:cNvPr id="0" name="Object 3"/>
                      <p:cNvPicPr preferRelativeResize="0">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16000" y="4246563"/>
                        <a:ext cx="4089400" cy="862012"/>
                      </a:xfrm>
                      <a:prstGeom prst="rect">
                        <a:avLst/>
                      </a:prstGeom>
                      <a:solidFill>
                        <a:schemeClr val="accent1"/>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09574" name="Object 4">
            <a:hlinkClick r:id="" action="ppaction://ole?verb=0"/>
          </p:cNvPr>
          <p:cNvGraphicFramePr>
            <a:graphicFrameLocks noChangeAspect="1"/>
          </p:cNvGraphicFramePr>
          <p:nvPr/>
        </p:nvGraphicFramePr>
        <p:xfrm>
          <a:off x="990600" y="5330825"/>
          <a:ext cx="2438400" cy="450850"/>
        </p:xfrm>
        <a:graphic>
          <a:graphicData uri="http://schemas.openxmlformats.org/presentationml/2006/ole">
            <mc:AlternateContent xmlns:mc="http://schemas.openxmlformats.org/markup-compatibility/2006">
              <mc:Choice xmlns:v="urn:schemas-microsoft-com:vml" Requires="v">
                <p:oleObj spid="_x0000_s2057" name="Microsoft Equation 3.0" r:id="rId7" imgW="1091880" imgH="203040" progId="Equation.3">
                  <p:embed/>
                </p:oleObj>
              </mc:Choice>
              <mc:Fallback>
                <p:oleObj name="Microsoft Equation 3.0" r:id="rId7" imgW="1091880" imgH="203040" progId="Equation.3">
                  <p:embed/>
                  <p:pic>
                    <p:nvPicPr>
                      <p:cNvPr id="0" name="Object 4"/>
                      <p:cNvPicPr preferRelativeResize="0">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990600" y="5330825"/>
                        <a:ext cx="2438400" cy="450850"/>
                      </a:xfrm>
                      <a:prstGeom prst="rect">
                        <a:avLst/>
                      </a:prstGeom>
                      <a:solidFill>
                        <a:schemeClr val="accent1"/>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0957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0957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noFill/>
          <a:extLst>
            <a:ext uri="{909E8E84-426E-40DD-AFC4-6F175D3DCCD1}">
              <a14:hiddenFill xmlns:a14="http://schemas.microsoft.com/office/drawing/2010/main">
                <a:solidFill>
                  <a:srgbClr val="FFFFFF"/>
                </a:solidFill>
              </a14:hiddenFill>
            </a:ext>
          </a:extLst>
        </p:spPr>
        <p:txBody>
          <a:bodyPr/>
          <a:lstStyle/>
          <a:p>
            <a:r>
              <a:rPr lang="en-GB" altLang="en-US" sz="4000" smtClean="0">
                <a:effectLst/>
              </a:rPr>
              <a:t>Standard account: </a:t>
            </a:r>
            <a:br>
              <a:rPr lang="en-GB" altLang="en-US" sz="4000" smtClean="0">
                <a:effectLst/>
              </a:rPr>
            </a:br>
            <a:r>
              <a:rPr lang="en-GB" altLang="en-US" sz="4000" smtClean="0">
                <a:effectLst/>
              </a:rPr>
              <a:t>Attribute substitution </a:t>
            </a:r>
            <a:endParaRPr lang="en-US" altLang="en-US" sz="4000" smtClean="0">
              <a:effectLst/>
            </a:endParaRPr>
          </a:p>
        </p:txBody>
      </p:sp>
      <p:sp>
        <p:nvSpPr>
          <p:cNvPr id="110595"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Lst>
        </p:spPr>
        <p:txBody>
          <a:bodyPr/>
          <a:lstStyle/>
          <a:p>
            <a:r>
              <a:rPr lang="en-GB" altLang="en-US" sz="2600" smtClean="0">
                <a:effectLst/>
              </a:rPr>
              <a:t>Computation of P(cancer|+ve test) is hard</a:t>
            </a:r>
          </a:p>
          <a:p>
            <a:r>
              <a:rPr lang="en-GB" altLang="en-US" sz="2600" smtClean="0">
                <a:effectLst/>
              </a:rPr>
              <a:t>Substitute with a readily accessible value </a:t>
            </a:r>
          </a:p>
          <a:p>
            <a:pPr lvl="1">
              <a:buFontTx/>
              <a:buNone/>
            </a:pPr>
            <a:r>
              <a:rPr lang="en-GB" altLang="en-US" sz="2200" smtClean="0">
                <a:effectLst/>
              </a:rPr>
              <a:t>	P(+ve test|cancer) </a:t>
            </a:r>
          </a:p>
          <a:p>
            <a:r>
              <a:rPr lang="en-GB" altLang="en-US" sz="2600" smtClean="0">
                <a:effectLst/>
              </a:rPr>
              <a:t>Hence majority respond 80%</a:t>
            </a:r>
          </a:p>
          <a:p>
            <a:r>
              <a:rPr lang="en-GB" altLang="en-US" sz="2600" smtClean="0">
                <a:effectLst/>
              </a:rPr>
              <a:t>More generally, tendency to confuse P(A|B) with P(B|A)? (or assume that they are equivalent)</a:t>
            </a:r>
          </a:p>
          <a:p>
            <a:r>
              <a:rPr lang="en-GB" altLang="en-US" sz="2600" smtClean="0">
                <a:effectLst/>
              </a:rPr>
              <a:t>Cf. Prosecutor’s fallacy</a:t>
            </a:r>
          </a:p>
          <a:p>
            <a:pPr lvl="1"/>
            <a:r>
              <a:rPr lang="en-GB" altLang="en-US" sz="2200" smtClean="0">
                <a:effectLst/>
              </a:rPr>
              <a:t>Confuse P(DNA match | not gulity) with P(Not guilty | DNA match)</a:t>
            </a:r>
          </a:p>
          <a:p>
            <a:pPr lvl="1"/>
            <a:r>
              <a:rPr lang="en-GB" altLang="en-US" sz="2200" smtClean="0">
                <a:effectLst/>
              </a:rPr>
              <a:t>Ignore prior of guilt</a:t>
            </a:r>
          </a:p>
          <a:p>
            <a:endParaRPr lang="en-US" altLang="en-US" sz="2600" smtClean="0">
              <a:effectLs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059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0595">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10595">
                                            <p:txEl>
                                              <p:pRg st="2" end="2"/>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10595">
                                            <p:txEl>
                                              <p:pRg st="3" end="3"/>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10595">
                                            <p:txEl>
                                              <p:pRg st="4" end="4"/>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10595">
                                            <p:txEl>
                                              <p:pRg st="5" end="5"/>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10595">
                                            <p:txEl>
                                              <p:pRg st="6" end="6"/>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1059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0595"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noFill/>
          <a:extLst>
            <a:ext uri="{909E8E84-426E-40DD-AFC4-6F175D3DCCD1}">
              <a14:hiddenFill xmlns:a14="http://schemas.microsoft.com/office/drawing/2010/main">
                <a:solidFill>
                  <a:srgbClr val="FFFFFF"/>
                </a:solidFill>
              </a14:hiddenFill>
            </a:ext>
          </a:extLst>
        </p:spPr>
        <p:txBody>
          <a:bodyPr/>
          <a:lstStyle/>
          <a:p>
            <a:r>
              <a:rPr lang="en-GB" altLang="en-US" sz="4000" smtClean="0">
                <a:effectLst/>
              </a:rPr>
              <a:t>Causal account</a:t>
            </a:r>
            <a:br>
              <a:rPr lang="en-GB" altLang="en-US" sz="4000" smtClean="0">
                <a:effectLst/>
              </a:rPr>
            </a:br>
            <a:endParaRPr lang="en-US" altLang="en-US" sz="3000" smtClean="0">
              <a:effectLst/>
            </a:endParaRPr>
          </a:p>
        </p:txBody>
      </p:sp>
      <p:sp>
        <p:nvSpPr>
          <p:cNvPr id="11267" name="Rectangle 3"/>
          <p:cNvSpPr>
            <a:spLocks noGrp="1" noChangeArrowheads="1"/>
          </p:cNvSpPr>
          <p:nvPr>
            <p:ph type="body" idx="1"/>
          </p:nvPr>
        </p:nvSpPr>
        <p:spPr>
          <a:xfrm>
            <a:off x="457200" y="1600200"/>
            <a:ext cx="8229600" cy="1890713"/>
          </a:xfrm>
          <a:noFill/>
          <a:extLst>
            <a:ext uri="{909E8E84-426E-40DD-AFC4-6F175D3DCCD1}">
              <a14:hiddenFill xmlns:a14="http://schemas.microsoft.com/office/drawing/2010/main">
                <a:solidFill>
                  <a:srgbClr val="FFFFFF"/>
                </a:solidFill>
              </a14:hiddenFill>
            </a:ext>
          </a:extLst>
        </p:spPr>
        <p:txBody>
          <a:bodyPr/>
          <a:lstStyle/>
          <a:p>
            <a:r>
              <a:rPr lang="en-GB" altLang="en-US" sz="2600" smtClean="0">
                <a:effectLst/>
              </a:rPr>
              <a:t>Causal framework for judgments</a:t>
            </a:r>
            <a:r>
              <a:rPr lang="en-GB" altLang="en-US" sz="2200" smtClean="0">
                <a:effectLst/>
              </a:rPr>
              <a:t> </a:t>
            </a:r>
            <a:r>
              <a:rPr lang="en-GB" altLang="en-US" sz="1900" smtClean="0">
                <a:effectLst/>
              </a:rPr>
              <a:t>(Krynski &amp; Tenenbaum, 2007) </a:t>
            </a:r>
          </a:p>
          <a:p>
            <a:pPr lvl="1"/>
            <a:r>
              <a:rPr lang="en-GB" altLang="en-US" sz="2200" smtClean="0">
                <a:effectLst/>
              </a:rPr>
              <a:t>People fail in standard MDT because they construct a causal model that doesn’t readily accommodate the false-positive statistic P(+test|¬cancer)</a:t>
            </a:r>
          </a:p>
          <a:p>
            <a:endParaRPr lang="en-US" altLang="en-US" sz="2200" smtClean="0">
              <a:effectLst/>
            </a:endParaRPr>
          </a:p>
        </p:txBody>
      </p:sp>
      <p:sp>
        <p:nvSpPr>
          <p:cNvPr id="11268" name="Text Box 4"/>
          <p:cNvSpPr txBox="1">
            <a:spLocks noChangeArrowheads="1"/>
          </p:cNvSpPr>
          <p:nvPr/>
        </p:nvSpPr>
        <p:spPr bwMode="auto">
          <a:xfrm>
            <a:off x="3124200" y="4052888"/>
            <a:ext cx="1066800" cy="366712"/>
          </a:xfrm>
          <a:prstGeom prst="rect">
            <a:avLst/>
          </a:prstGeom>
          <a:solidFill>
            <a:srgbClr val="00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itchFamily="-106" charset="0"/>
                <a:ea typeface="ＭＳ Ｐゴシック" pitchFamily="-106" charset="-128"/>
              </a:defRPr>
            </a:lvl1pPr>
            <a:lvl2pPr marL="742950" indent="-285750" eaLnBrk="0" hangingPunct="0">
              <a:defRPr>
                <a:solidFill>
                  <a:schemeClr val="tx1"/>
                </a:solidFill>
                <a:latin typeface="Tahoma" pitchFamily="-106" charset="0"/>
                <a:ea typeface="ＭＳ Ｐゴシック" pitchFamily="-106" charset="-128"/>
              </a:defRPr>
            </a:lvl2pPr>
            <a:lvl3pPr marL="1143000" indent="-228600" eaLnBrk="0" hangingPunct="0">
              <a:defRPr>
                <a:solidFill>
                  <a:schemeClr val="tx1"/>
                </a:solidFill>
                <a:latin typeface="Tahoma" pitchFamily="-106" charset="0"/>
                <a:ea typeface="ＭＳ Ｐゴシック" pitchFamily="-106" charset="-128"/>
              </a:defRPr>
            </a:lvl3pPr>
            <a:lvl4pPr marL="1600200" indent="-228600" eaLnBrk="0" hangingPunct="0">
              <a:defRPr>
                <a:solidFill>
                  <a:schemeClr val="tx1"/>
                </a:solidFill>
                <a:latin typeface="Tahoma" pitchFamily="-106" charset="0"/>
                <a:ea typeface="ＭＳ Ｐゴシック" pitchFamily="-106" charset="-128"/>
              </a:defRPr>
            </a:lvl4pPr>
            <a:lvl5pPr marL="2057400" indent="-228600" eaLnBrk="0" hangingPunct="0">
              <a:defRPr>
                <a:solidFill>
                  <a:schemeClr val="tx1"/>
                </a:solidFill>
                <a:latin typeface="Tahoma" pitchFamily="-106" charset="0"/>
                <a:ea typeface="ＭＳ Ｐゴシック" pitchFamily="-106" charset="-128"/>
              </a:defRPr>
            </a:lvl5pPr>
            <a:lvl6pPr marL="25146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6pPr>
            <a:lvl7pPr marL="29718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7pPr>
            <a:lvl8pPr marL="34290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8pPr>
            <a:lvl9pPr marL="38862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9pPr>
          </a:lstStyle>
          <a:p>
            <a:pPr algn="l" eaLnBrk="1" hangingPunct="1">
              <a:spcBef>
                <a:spcPct val="50000"/>
              </a:spcBef>
            </a:pPr>
            <a:r>
              <a:rPr lang="en-GB" altLang="en-US">
                <a:solidFill>
                  <a:schemeClr val="bg1"/>
                </a:solidFill>
                <a:latin typeface="Arial" charset="0"/>
              </a:rPr>
              <a:t>Cancer</a:t>
            </a:r>
            <a:endParaRPr lang="en-US" altLang="en-US">
              <a:solidFill>
                <a:schemeClr val="bg1"/>
              </a:solidFill>
              <a:latin typeface="Arial" charset="0"/>
            </a:endParaRPr>
          </a:p>
        </p:txBody>
      </p:sp>
      <p:sp>
        <p:nvSpPr>
          <p:cNvPr id="11269" name="Text Box 5"/>
          <p:cNvSpPr txBox="1">
            <a:spLocks noChangeArrowheads="1"/>
          </p:cNvSpPr>
          <p:nvPr/>
        </p:nvSpPr>
        <p:spPr bwMode="auto">
          <a:xfrm>
            <a:off x="2895600" y="5272088"/>
            <a:ext cx="1828800" cy="366712"/>
          </a:xfrm>
          <a:prstGeom prst="rect">
            <a:avLst/>
          </a:prstGeom>
          <a:solidFill>
            <a:srgbClr val="00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itchFamily="-106" charset="0"/>
                <a:ea typeface="ＭＳ Ｐゴシック" pitchFamily="-106" charset="-128"/>
              </a:defRPr>
            </a:lvl1pPr>
            <a:lvl2pPr marL="742950" indent="-285750" eaLnBrk="0" hangingPunct="0">
              <a:defRPr>
                <a:solidFill>
                  <a:schemeClr val="tx1"/>
                </a:solidFill>
                <a:latin typeface="Tahoma" pitchFamily="-106" charset="0"/>
                <a:ea typeface="ＭＳ Ｐゴシック" pitchFamily="-106" charset="-128"/>
              </a:defRPr>
            </a:lvl2pPr>
            <a:lvl3pPr marL="1143000" indent="-228600" eaLnBrk="0" hangingPunct="0">
              <a:defRPr>
                <a:solidFill>
                  <a:schemeClr val="tx1"/>
                </a:solidFill>
                <a:latin typeface="Tahoma" pitchFamily="-106" charset="0"/>
                <a:ea typeface="ＭＳ Ｐゴシック" pitchFamily="-106" charset="-128"/>
              </a:defRPr>
            </a:lvl3pPr>
            <a:lvl4pPr marL="1600200" indent="-228600" eaLnBrk="0" hangingPunct="0">
              <a:defRPr>
                <a:solidFill>
                  <a:schemeClr val="tx1"/>
                </a:solidFill>
                <a:latin typeface="Tahoma" pitchFamily="-106" charset="0"/>
                <a:ea typeface="ＭＳ Ｐゴシック" pitchFamily="-106" charset="-128"/>
              </a:defRPr>
            </a:lvl4pPr>
            <a:lvl5pPr marL="2057400" indent="-228600" eaLnBrk="0" hangingPunct="0">
              <a:defRPr>
                <a:solidFill>
                  <a:schemeClr val="tx1"/>
                </a:solidFill>
                <a:latin typeface="Tahoma" pitchFamily="-106" charset="0"/>
                <a:ea typeface="ＭＳ Ｐゴシック" pitchFamily="-106" charset="-128"/>
              </a:defRPr>
            </a:lvl5pPr>
            <a:lvl6pPr marL="25146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6pPr>
            <a:lvl7pPr marL="29718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7pPr>
            <a:lvl8pPr marL="34290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8pPr>
            <a:lvl9pPr marL="38862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9pPr>
          </a:lstStyle>
          <a:p>
            <a:pPr algn="l" eaLnBrk="1" hangingPunct="1">
              <a:spcBef>
                <a:spcPct val="50000"/>
              </a:spcBef>
            </a:pPr>
            <a:r>
              <a:rPr lang="en-GB" altLang="en-US">
                <a:solidFill>
                  <a:schemeClr val="bg1"/>
                </a:solidFill>
                <a:latin typeface="Arial" charset="0"/>
              </a:rPr>
              <a:t>+ve Test Result</a:t>
            </a:r>
            <a:endParaRPr lang="en-US" altLang="en-US">
              <a:solidFill>
                <a:schemeClr val="bg1"/>
              </a:solidFill>
              <a:latin typeface="Arial" charset="0"/>
            </a:endParaRPr>
          </a:p>
        </p:txBody>
      </p:sp>
      <p:sp>
        <p:nvSpPr>
          <p:cNvPr id="11270" name="Line 6"/>
          <p:cNvSpPr>
            <a:spLocks noChangeShapeType="1"/>
          </p:cNvSpPr>
          <p:nvPr/>
        </p:nvSpPr>
        <p:spPr bwMode="auto">
          <a:xfrm>
            <a:off x="3581400" y="4495800"/>
            <a:ext cx="0" cy="76200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11271" name="Text Box 7"/>
          <p:cNvSpPr txBox="1">
            <a:spLocks noChangeArrowheads="1"/>
          </p:cNvSpPr>
          <p:nvPr/>
        </p:nvSpPr>
        <p:spPr bwMode="auto">
          <a:xfrm>
            <a:off x="2286000" y="6237288"/>
            <a:ext cx="4114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itchFamily="-106" charset="0"/>
                <a:ea typeface="ＭＳ Ｐゴシック" pitchFamily="-106" charset="-128"/>
              </a:defRPr>
            </a:lvl1pPr>
            <a:lvl2pPr marL="742950" indent="-285750" eaLnBrk="0" hangingPunct="0">
              <a:defRPr>
                <a:solidFill>
                  <a:schemeClr val="tx1"/>
                </a:solidFill>
                <a:latin typeface="Tahoma" pitchFamily="-106" charset="0"/>
                <a:ea typeface="ＭＳ Ｐゴシック" pitchFamily="-106" charset="-128"/>
              </a:defRPr>
            </a:lvl2pPr>
            <a:lvl3pPr marL="1143000" indent="-228600" eaLnBrk="0" hangingPunct="0">
              <a:defRPr>
                <a:solidFill>
                  <a:schemeClr val="tx1"/>
                </a:solidFill>
                <a:latin typeface="Tahoma" pitchFamily="-106" charset="0"/>
                <a:ea typeface="ＭＳ Ｐゴシック" pitchFamily="-106" charset="-128"/>
              </a:defRPr>
            </a:lvl3pPr>
            <a:lvl4pPr marL="1600200" indent="-228600" eaLnBrk="0" hangingPunct="0">
              <a:defRPr>
                <a:solidFill>
                  <a:schemeClr val="tx1"/>
                </a:solidFill>
                <a:latin typeface="Tahoma" pitchFamily="-106" charset="0"/>
                <a:ea typeface="ＭＳ Ｐゴシック" pitchFamily="-106" charset="-128"/>
              </a:defRPr>
            </a:lvl4pPr>
            <a:lvl5pPr marL="2057400" indent="-228600" eaLnBrk="0" hangingPunct="0">
              <a:defRPr>
                <a:solidFill>
                  <a:schemeClr val="tx1"/>
                </a:solidFill>
                <a:latin typeface="Tahoma" pitchFamily="-106" charset="0"/>
                <a:ea typeface="ＭＳ Ｐゴシック" pitchFamily="-106" charset="-128"/>
              </a:defRPr>
            </a:lvl5pPr>
            <a:lvl6pPr marL="25146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6pPr>
            <a:lvl7pPr marL="29718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7pPr>
            <a:lvl8pPr marL="34290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8pPr>
            <a:lvl9pPr marL="3886200" indent="-228600" algn="ctr" eaLnBrk="0" fontAlgn="base" hangingPunct="0">
              <a:spcBef>
                <a:spcPct val="0"/>
              </a:spcBef>
              <a:spcAft>
                <a:spcPct val="0"/>
              </a:spcAft>
              <a:defRPr>
                <a:solidFill>
                  <a:schemeClr val="tx1"/>
                </a:solidFill>
                <a:latin typeface="Tahoma" pitchFamily="-106" charset="0"/>
                <a:ea typeface="ＭＳ Ｐゴシック" pitchFamily="-106" charset="-128"/>
              </a:defRPr>
            </a:lvl9pPr>
          </a:lstStyle>
          <a:p>
            <a:pPr algn="l" eaLnBrk="1" hangingPunct="1">
              <a:spcBef>
                <a:spcPct val="50000"/>
              </a:spcBef>
            </a:pPr>
            <a:r>
              <a:rPr lang="en-GB" altLang="en-US" sz="2400">
                <a:solidFill>
                  <a:schemeClr val="tx2"/>
                </a:solidFill>
                <a:latin typeface="Arial" charset="0"/>
              </a:rPr>
              <a:t>Step 1. Model construction</a:t>
            </a:r>
            <a:endParaRPr lang="en-US" altLang="en-US" sz="2400">
              <a:solidFill>
                <a:schemeClr val="tx2"/>
              </a:solidFill>
              <a:latin typeface="Arial"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lit">
  <a:themeElements>
    <a:clrScheme name="Slit 6">
      <a:dk1>
        <a:srgbClr val="0000AC"/>
      </a:dk1>
      <a:lt1>
        <a:srgbClr val="FFFFFF"/>
      </a:lt1>
      <a:dk2>
        <a:srgbClr val="000086"/>
      </a:dk2>
      <a:lt2>
        <a:srgbClr val="CCFFFF"/>
      </a:lt2>
      <a:accent1>
        <a:srgbClr val="0099FF"/>
      </a:accent1>
      <a:accent2>
        <a:srgbClr val="00B000"/>
      </a:accent2>
      <a:accent3>
        <a:srgbClr val="AAAAC3"/>
      </a:accent3>
      <a:accent4>
        <a:srgbClr val="DADADA"/>
      </a:accent4>
      <a:accent5>
        <a:srgbClr val="AACAFF"/>
      </a:accent5>
      <a:accent6>
        <a:srgbClr val="009F00"/>
      </a:accent6>
      <a:hlink>
        <a:srgbClr val="FFE701"/>
      </a:hlink>
      <a:folHlink>
        <a:srgbClr val="FF9900"/>
      </a:folHlink>
    </a:clrScheme>
    <a:fontScheme name="Slit">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Tahoma" pitchFamily="-106"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Tahoma" pitchFamily="-106" charset="0"/>
          </a:defRPr>
        </a:defPPr>
      </a:lstStyle>
    </a:lnDef>
  </a:objectDefaults>
  <a:extraClrSchemeLst>
    <a:extraClrScheme>
      <a:clrScheme name="Slit 1">
        <a:dk1>
          <a:srgbClr val="8C0000"/>
        </a:dk1>
        <a:lt1>
          <a:srgbClr val="FFFFFF"/>
        </a:lt1>
        <a:dk2>
          <a:srgbClr val="720000"/>
        </a:dk2>
        <a:lt2>
          <a:srgbClr val="FFFFCC"/>
        </a:lt2>
        <a:accent1>
          <a:srgbClr val="FF3300"/>
        </a:accent1>
        <a:accent2>
          <a:srgbClr val="BE7960"/>
        </a:accent2>
        <a:accent3>
          <a:srgbClr val="BCAAAA"/>
        </a:accent3>
        <a:accent4>
          <a:srgbClr val="DADADA"/>
        </a:accent4>
        <a:accent5>
          <a:srgbClr val="FFADAA"/>
        </a:accent5>
        <a:accent6>
          <a:srgbClr val="AC6D56"/>
        </a:accent6>
        <a:hlink>
          <a:srgbClr val="FFCC66"/>
        </a:hlink>
        <a:folHlink>
          <a:srgbClr val="FF9900"/>
        </a:folHlink>
      </a:clrScheme>
      <a:clrMap bg1="dk2" tx1="lt1" bg2="dk1" tx2="lt2" accent1="accent1" accent2="accent2" accent3="accent3" accent4="accent4" accent5="accent5" accent6="accent6" hlink="hlink" folHlink="folHlink"/>
    </a:extraClrScheme>
    <a:extraClrScheme>
      <a:clrScheme name="Slit 2">
        <a:dk1>
          <a:srgbClr val="674E2F"/>
        </a:dk1>
        <a:lt1>
          <a:srgbClr val="FFFFFF"/>
        </a:lt1>
        <a:dk2>
          <a:srgbClr val="533F27"/>
        </a:dk2>
        <a:lt2>
          <a:srgbClr val="D8B274"/>
        </a:lt2>
        <a:accent1>
          <a:srgbClr val="CC9900"/>
        </a:accent1>
        <a:accent2>
          <a:srgbClr val="8F5F2F"/>
        </a:accent2>
        <a:accent3>
          <a:srgbClr val="B3AFAC"/>
        </a:accent3>
        <a:accent4>
          <a:srgbClr val="DADADA"/>
        </a:accent4>
        <a:accent5>
          <a:srgbClr val="E2CAAA"/>
        </a:accent5>
        <a:accent6>
          <a:srgbClr val="81552A"/>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lit 3">
        <a:dk1>
          <a:srgbClr val="646464"/>
        </a:dk1>
        <a:lt1>
          <a:srgbClr val="FFFFFF"/>
        </a:lt1>
        <a:dk2>
          <a:srgbClr val="545454"/>
        </a:dk2>
        <a:lt2>
          <a:srgbClr val="D4D4CE"/>
        </a:lt2>
        <a:accent1>
          <a:srgbClr val="49747D"/>
        </a:accent1>
        <a:accent2>
          <a:srgbClr val="8F9699"/>
        </a:accent2>
        <a:accent3>
          <a:srgbClr val="B3B3B3"/>
        </a:accent3>
        <a:accent4>
          <a:srgbClr val="DADADA"/>
        </a:accent4>
        <a:accent5>
          <a:srgbClr val="B1BCBF"/>
        </a:accent5>
        <a:accent6>
          <a:srgbClr val="81878A"/>
        </a:accent6>
        <a:hlink>
          <a:srgbClr val="8DC4D7"/>
        </a:hlink>
        <a:folHlink>
          <a:srgbClr val="7FB97F"/>
        </a:folHlink>
      </a:clrScheme>
      <a:clrMap bg1="dk2" tx1="lt1" bg2="dk1" tx2="lt2" accent1="accent1" accent2="accent2" accent3="accent3" accent4="accent4" accent5="accent5" accent6="accent6" hlink="hlink" folHlink="folHlink"/>
    </a:extraClrScheme>
    <a:extraClrScheme>
      <a:clrScheme name="Slit 4">
        <a:dk1>
          <a:srgbClr val="3A7400"/>
        </a:dk1>
        <a:lt1>
          <a:srgbClr val="FFFFFF"/>
        </a:lt1>
        <a:dk2>
          <a:srgbClr val="2E5C00"/>
        </a:dk2>
        <a:lt2>
          <a:srgbClr val="FFFFFF"/>
        </a:lt2>
        <a:accent1>
          <a:srgbClr val="79CA02"/>
        </a:accent1>
        <a:accent2>
          <a:srgbClr val="008080"/>
        </a:accent2>
        <a:accent3>
          <a:srgbClr val="ADB5AA"/>
        </a:accent3>
        <a:accent4>
          <a:srgbClr val="DADADA"/>
        </a:accent4>
        <a:accent5>
          <a:srgbClr val="BEE1AA"/>
        </a:accent5>
        <a:accent6>
          <a:srgbClr val="007373"/>
        </a:accent6>
        <a:hlink>
          <a:srgbClr val="A8DE0E"/>
        </a:hlink>
        <a:folHlink>
          <a:srgbClr val="00CC66"/>
        </a:folHlink>
      </a:clrScheme>
      <a:clrMap bg1="dk2" tx1="lt1" bg2="dk1" tx2="lt2" accent1="accent1" accent2="accent2" accent3="accent3" accent4="accent4" accent5="accent5" accent6="accent6" hlink="hlink" folHlink="folHlink"/>
    </a:extraClrScheme>
    <a:extraClrScheme>
      <a:clrScheme name="Slit 5">
        <a:dk1>
          <a:srgbClr val="008885"/>
        </a:dk1>
        <a:lt1>
          <a:srgbClr val="FFFFFF"/>
        </a:lt1>
        <a:dk2>
          <a:srgbClr val="007572"/>
        </a:dk2>
        <a:lt2>
          <a:srgbClr val="FFFF99"/>
        </a:lt2>
        <a:accent1>
          <a:srgbClr val="33CCCC"/>
        </a:accent1>
        <a:accent2>
          <a:srgbClr val="6D6FC7"/>
        </a:accent2>
        <a:accent3>
          <a:srgbClr val="AABDBC"/>
        </a:accent3>
        <a:accent4>
          <a:srgbClr val="DADADA"/>
        </a:accent4>
        <a:accent5>
          <a:srgbClr val="ADE2E2"/>
        </a:accent5>
        <a:accent6>
          <a:srgbClr val="6264B4"/>
        </a:accent6>
        <a:hlink>
          <a:srgbClr val="FFFFCC"/>
        </a:hlink>
        <a:folHlink>
          <a:srgbClr val="00FF00"/>
        </a:folHlink>
      </a:clrScheme>
      <a:clrMap bg1="dk2" tx1="lt1" bg2="dk1" tx2="lt2" accent1="accent1" accent2="accent2" accent3="accent3" accent4="accent4" accent5="accent5" accent6="accent6" hlink="hlink" folHlink="folHlink"/>
    </a:extraClrScheme>
    <a:extraClrScheme>
      <a:clrScheme name="Slit 6">
        <a:dk1>
          <a:srgbClr val="0000AC"/>
        </a:dk1>
        <a:lt1>
          <a:srgbClr val="FFFFFF"/>
        </a:lt1>
        <a:dk2>
          <a:srgbClr val="000086"/>
        </a:dk2>
        <a:lt2>
          <a:srgbClr val="CCFFFF"/>
        </a:lt2>
        <a:accent1>
          <a:srgbClr val="0099FF"/>
        </a:accent1>
        <a:accent2>
          <a:srgbClr val="00B000"/>
        </a:accent2>
        <a:accent3>
          <a:srgbClr val="AAAAC3"/>
        </a:accent3>
        <a:accent4>
          <a:srgbClr val="DADADA"/>
        </a:accent4>
        <a:accent5>
          <a:srgbClr val="AACAFF"/>
        </a:accent5>
        <a:accent6>
          <a:srgbClr val="009F00"/>
        </a:accent6>
        <a:hlink>
          <a:srgbClr val="FFE701"/>
        </a:hlink>
        <a:folHlink>
          <a:srgbClr val="FF9900"/>
        </a:folHlink>
      </a:clrScheme>
      <a:clrMap bg1="dk2" tx1="lt1" bg2="dk1" tx2="lt2" accent1="accent1" accent2="accent2" accent3="accent3" accent4="accent4" accent5="accent5" accent6="accent6" hlink="hlink" folHlink="folHlink"/>
    </a:extraClrScheme>
    <a:extraClrScheme>
      <a:clrScheme name="Slit 7">
        <a:dk1>
          <a:srgbClr val="7474A2"/>
        </a:dk1>
        <a:lt1>
          <a:srgbClr val="FFFFFF"/>
        </a:lt1>
        <a:dk2>
          <a:srgbClr val="5E5E8E"/>
        </a:dk2>
        <a:lt2>
          <a:srgbClr val="D1D1DF"/>
        </a:lt2>
        <a:accent1>
          <a:srgbClr val="CC66FF"/>
        </a:accent1>
        <a:accent2>
          <a:srgbClr val="6666FF"/>
        </a:accent2>
        <a:accent3>
          <a:srgbClr val="B6B6C6"/>
        </a:accent3>
        <a:accent4>
          <a:srgbClr val="DADADA"/>
        </a:accent4>
        <a:accent5>
          <a:srgbClr val="E2B8FF"/>
        </a:accent5>
        <a:accent6>
          <a:srgbClr val="5C5CE7"/>
        </a:accent6>
        <a:hlink>
          <a:srgbClr val="FFCC99"/>
        </a:hlink>
        <a:folHlink>
          <a:srgbClr val="CCCCFF"/>
        </a:folHlink>
      </a:clrScheme>
      <a:clrMap bg1="dk2" tx1="lt1" bg2="dk1" tx2="lt2" accent1="accent1" accent2="accent2" accent3="accent3" accent4="accent4" accent5="accent5" accent6="accent6" hlink="hlink" folHlink="folHlink"/>
    </a:extraClrScheme>
    <a:extraClrScheme>
      <a:clrScheme name="Slit 8">
        <a:dk1>
          <a:srgbClr val="000000"/>
        </a:dk1>
        <a:lt1>
          <a:srgbClr val="D0DAE2"/>
        </a:lt1>
        <a:dk2>
          <a:srgbClr val="000000"/>
        </a:dk2>
        <a:lt2>
          <a:srgbClr val="E7EDF1"/>
        </a:lt2>
        <a:accent1>
          <a:srgbClr val="33CCCC"/>
        </a:accent1>
        <a:accent2>
          <a:srgbClr val="0099CC"/>
        </a:accent2>
        <a:accent3>
          <a:srgbClr val="E4EAEE"/>
        </a:accent3>
        <a:accent4>
          <a:srgbClr val="000000"/>
        </a:accent4>
        <a:accent5>
          <a:srgbClr val="ADE2E2"/>
        </a:accent5>
        <a:accent6>
          <a:srgbClr val="008AB9"/>
        </a:accent6>
        <a:hlink>
          <a:srgbClr val="3333CC"/>
        </a:hlink>
        <a:folHlink>
          <a:srgbClr val="008080"/>
        </a:folHlink>
      </a:clrScheme>
      <a:clrMap bg1="lt1" tx1="dk1" bg2="lt2" tx2="dk2" accent1="accent1" accent2="accent2" accent3="accent3" accent4="accent4" accent5="accent5" accent6="accent6" hlink="hlink" folHlink="folHlink"/>
    </a:extraClrScheme>
    <a:extraClrScheme>
      <a:clrScheme name="Slit 9">
        <a:dk1>
          <a:srgbClr val="000000"/>
        </a:dk1>
        <a:lt1>
          <a:srgbClr val="FFFFFF"/>
        </a:lt1>
        <a:dk2>
          <a:srgbClr val="000000"/>
        </a:dk2>
        <a:lt2>
          <a:srgbClr val="E6E6E6"/>
        </a:lt2>
        <a:accent1>
          <a:srgbClr val="66CCFF"/>
        </a:accent1>
        <a:accent2>
          <a:srgbClr val="9999FF"/>
        </a:accent2>
        <a:accent3>
          <a:srgbClr val="FFFFFF"/>
        </a:accent3>
        <a:accent4>
          <a:srgbClr val="000000"/>
        </a:accent4>
        <a:accent5>
          <a:srgbClr val="B8E2FF"/>
        </a:accent5>
        <a:accent6>
          <a:srgbClr val="8A8AE7"/>
        </a:accent6>
        <a:hlink>
          <a:srgbClr val="3333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Slit</Template>
  <TotalTime>3278</TotalTime>
  <Words>2369</Words>
  <Application>Microsoft Office PowerPoint</Application>
  <PresentationFormat>On-screen Show (4:3)</PresentationFormat>
  <Paragraphs>445</Paragraphs>
  <Slides>50</Slides>
  <Notes>10</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50</vt:i4>
      </vt:variant>
    </vt:vector>
  </HeadingPairs>
  <TitlesOfParts>
    <vt:vector size="58" baseType="lpstr">
      <vt:lpstr>Tahoma</vt:lpstr>
      <vt:lpstr>ＭＳ Ｐゴシック</vt:lpstr>
      <vt:lpstr>Arial</vt:lpstr>
      <vt:lpstr>Wingdings</vt:lpstr>
      <vt:lpstr>Times New Roman</vt:lpstr>
      <vt:lpstr>Verdana</vt:lpstr>
      <vt:lpstr>Slit</vt:lpstr>
      <vt:lpstr>Microsoft Equation 3.0</vt:lpstr>
      <vt:lpstr>Causal Cognition 2: reasoning</vt:lpstr>
      <vt:lpstr>Causal models in reasoning</vt:lpstr>
      <vt:lpstr>Probability judgment</vt:lpstr>
      <vt:lpstr>Medical diagnosis problem</vt:lpstr>
      <vt:lpstr>Empirical Results</vt:lpstr>
      <vt:lpstr>Correct Bayesian solution </vt:lpstr>
      <vt:lpstr>Correct Bayesian solution </vt:lpstr>
      <vt:lpstr>Standard account:  Attribute substitution </vt:lpstr>
      <vt:lpstr>Causal account </vt:lpstr>
      <vt:lpstr>Causal account</vt:lpstr>
      <vt:lpstr>Causal account </vt:lpstr>
      <vt:lpstr>Causal account </vt:lpstr>
      <vt:lpstr>Causal account</vt:lpstr>
      <vt:lpstr>Causal account </vt:lpstr>
      <vt:lpstr>Results</vt:lpstr>
      <vt:lpstr>Extension to other areas of probability judgment?</vt:lpstr>
      <vt:lpstr>Counterfactual reasoning</vt:lpstr>
      <vt:lpstr>Firing squad (deterministic case)</vt:lpstr>
      <vt:lpstr>Firing squad (deterministic case)</vt:lpstr>
      <vt:lpstr>Firing squad (deterministic case)</vt:lpstr>
      <vt:lpstr>Firing squad (deterministic case)</vt:lpstr>
      <vt:lpstr>Firing squad (deterministic case)</vt:lpstr>
      <vt:lpstr>Causal reasoning </vt:lpstr>
      <vt:lpstr>Decision making</vt:lpstr>
      <vt:lpstr>PowerPoint Presentation</vt:lpstr>
      <vt:lpstr>Evidential reasoning</vt:lpstr>
      <vt:lpstr>Reasoning with legal evidence</vt:lpstr>
      <vt:lpstr>Descriptive models of juror reasoning</vt:lpstr>
      <vt:lpstr>Belief adjustment model </vt:lpstr>
      <vt:lpstr>PowerPoint Presentation</vt:lpstr>
      <vt:lpstr>Belief Adjustment algorithm  </vt:lpstr>
      <vt:lpstr>Evidence for BAM (Hogarth &amp; Einhorn, 1992)</vt:lpstr>
      <vt:lpstr>Problems</vt:lpstr>
      <vt:lpstr> Story model   </vt:lpstr>
      <vt:lpstr>PowerPoint Presentation</vt:lpstr>
      <vt:lpstr>Constructing a story</vt:lpstr>
      <vt:lpstr>Example scenario (Pennington &amp; Hastie, 1988)</vt:lpstr>
      <vt:lpstr>PowerPoint Presentation</vt:lpstr>
      <vt:lpstr>Example Story model</vt:lpstr>
      <vt:lpstr>Evaluating a story</vt:lpstr>
      <vt:lpstr>Coherence</vt:lpstr>
      <vt:lpstr>Evidence for story model</vt:lpstr>
      <vt:lpstr>Story vs witness order</vt:lpstr>
      <vt:lpstr>Shortcomings</vt:lpstr>
      <vt:lpstr>Coherence-based models</vt:lpstr>
      <vt:lpstr>Formal model of evidential reasoning</vt:lpstr>
      <vt:lpstr>Partial Bayesian net for Sacco and Vanzetti trial </vt:lpstr>
      <vt:lpstr>Applicable to human reasoning?</vt:lpstr>
      <vt:lpstr>Applicable to human reasoning?</vt:lpstr>
      <vt:lpstr>More realistic model</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Gareth Rayner</dc:creator>
  <cp:lastModifiedBy>Gareth Rayner</cp:lastModifiedBy>
  <cp:revision>381</cp:revision>
  <dcterms:created xsi:type="dcterms:W3CDTF">2008-03-10T18:15:01Z</dcterms:created>
  <dcterms:modified xsi:type="dcterms:W3CDTF">2015-04-15T14:51:33Z</dcterms:modified>
</cp:coreProperties>
</file>